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33755" r:id="rId6"/>
    <p:sldId id="33738" r:id="rId7"/>
    <p:sldId id="33739" r:id="rId8"/>
    <p:sldId id="33754" r:id="rId9"/>
    <p:sldId id="33742" r:id="rId10"/>
    <p:sldId id="33743" r:id="rId11"/>
    <p:sldId id="33744" r:id="rId12"/>
    <p:sldId id="33745" r:id="rId13"/>
    <p:sldId id="33746" r:id="rId14"/>
    <p:sldId id="33747" r:id="rId15"/>
    <p:sldId id="33748" r:id="rId16"/>
    <p:sldId id="33749" r:id="rId17"/>
    <p:sldId id="33750" r:id="rId18"/>
    <p:sldId id="33751" r:id="rId19"/>
    <p:sldId id="33752" r:id="rId20"/>
    <p:sldId id="33753" r:id="rId21"/>
    <p:sldId id="33735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016"/>
    <a:srgbClr val="0057AF"/>
    <a:srgbClr val="FFFFFF"/>
    <a:srgbClr val="B512C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DE551-4D50-40C1-9C37-7B87AAEBB5FE}" v="55" dt="2023-11-06T17:05:58.677"/>
    <p1510:client id="{873181CD-B076-03D3-3E8A-1D05241A7726}" v="37" dt="2023-11-05T19:10:49.380"/>
    <p1510:client id="{A32B3100-3DB2-9556-B620-220D3A326C69}" v="15" dt="2023-11-07T20:24:34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XPEA02\AppData\Local\Microsoft\Windows\INetCache\Content.Outlook\V5ENG02Y\08_04_23%20Seguimiento_PIT_Rio-Chico_PRCH1037-etapa1_R03_DR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AR" sz="1400" b="1"/>
              <a:t>Pozo-1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42484295095604"/>
          <c:y val="8.3642222172951503E-2"/>
          <c:w val="0.82086054627786897"/>
          <c:h val="0.75616511572417089"/>
        </c:manualLayout>
      </c:layout>
      <c:scatterChart>
        <c:scatterStyle val="lineMarker"/>
        <c:varyColors val="0"/>
        <c:ser>
          <c:idx val="0"/>
          <c:order val="0"/>
          <c:tx>
            <c:v>1800 ppm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Datos!$F$13:$F$76</c:f>
              <c:numCache>
                <c:formatCode>0.0</c:formatCode>
                <c:ptCount val="64"/>
                <c:pt idx="0">
                  <c:v>0</c:v>
                </c:pt>
                <c:pt idx="1">
                  <c:v>4.1666666666666657E-2</c:v>
                </c:pt>
                <c:pt idx="2">
                  <c:v>0.12499999999999996</c:v>
                </c:pt>
                <c:pt idx="3">
                  <c:v>0.20833333333333365</c:v>
                </c:pt>
                <c:pt idx="4">
                  <c:v>0.29166666666666663</c:v>
                </c:pt>
                <c:pt idx="5">
                  <c:v>0.37499999999999967</c:v>
                </c:pt>
                <c:pt idx="6">
                  <c:v>0.45833333333333365</c:v>
                </c:pt>
                <c:pt idx="7">
                  <c:v>0.54166666666666663</c:v>
                </c:pt>
                <c:pt idx="8">
                  <c:v>0.62499999999999967</c:v>
                </c:pt>
                <c:pt idx="9">
                  <c:v>0.7083333333333337</c:v>
                </c:pt>
                <c:pt idx="10">
                  <c:v>0.79166666666666663</c:v>
                </c:pt>
                <c:pt idx="11">
                  <c:v>0.875</c:v>
                </c:pt>
                <c:pt idx="12">
                  <c:v>0.95833333333333337</c:v>
                </c:pt>
                <c:pt idx="13">
                  <c:v>1.0416666666666667</c:v>
                </c:pt>
                <c:pt idx="14">
                  <c:v>1.125</c:v>
                </c:pt>
                <c:pt idx="15">
                  <c:v>1.2083333333333333</c:v>
                </c:pt>
                <c:pt idx="16">
                  <c:v>1.2916666666666667</c:v>
                </c:pt>
                <c:pt idx="17">
                  <c:v>1.375</c:v>
                </c:pt>
                <c:pt idx="18">
                  <c:v>1.4583333333333333</c:v>
                </c:pt>
                <c:pt idx="19">
                  <c:v>1.5416666666666667</c:v>
                </c:pt>
                <c:pt idx="20">
                  <c:v>1.625</c:v>
                </c:pt>
                <c:pt idx="21">
                  <c:v>1.7083333333333333</c:v>
                </c:pt>
                <c:pt idx="22">
                  <c:v>1.7916666666666667</c:v>
                </c:pt>
                <c:pt idx="23">
                  <c:v>1.875</c:v>
                </c:pt>
                <c:pt idx="24">
                  <c:v>1.9583333333333333</c:v>
                </c:pt>
                <c:pt idx="25">
                  <c:v>2.0416666666666665</c:v>
                </c:pt>
                <c:pt idx="26">
                  <c:v>2.125</c:v>
                </c:pt>
                <c:pt idx="27">
                  <c:v>2.2083333333333335</c:v>
                </c:pt>
                <c:pt idx="28">
                  <c:v>2.2916666666666665</c:v>
                </c:pt>
                <c:pt idx="29">
                  <c:v>2.375</c:v>
                </c:pt>
                <c:pt idx="30">
                  <c:v>2.4583333333333335</c:v>
                </c:pt>
                <c:pt idx="31">
                  <c:v>2.5416666666666665</c:v>
                </c:pt>
                <c:pt idx="32">
                  <c:v>2.625</c:v>
                </c:pt>
                <c:pt idx="33">
                  <c:v>2.7083333333333335</c:v>
                </c:pt>
                <c:pt idx="34">
                  <c:v>2.7916666666666665</c:v>
                </c:pt>
                <c:pt idx="35">
                  <c:v>2.875</c:v>
                </c:pt>
                <c:pt idx="36">
                  <c:v>2.9583333333333335</c:v>
                </c:pt>
                <c:pt idx="37">
                  <c:v>3.0416666666666665</c:v>
                </c:pt>
                <c:pt idx="38">
                  <c:v>3.1249999999999996</c:v>
                </c:pt>
                <c:pt idx="39">
                  <c:v>3.2083333333333326</c:v>
                </c:pt>
                <c:pt idx="40">
                  <c:v>3.2916666666666665</c:v>
                </c:pt>
                <c:pt idx="41">
                  <c:v>3.375</c:v>
                </c:pt>
                <c:pt idx="42">
                  <c:v>3.4583333333333326</c:v>
                </c:pt>
                <c:pt idx="43">
                  <c:v>3.5416666666666665</c:v>
                </c:pt>
                <c:pt idx="44">
                  <c:v>3.625</c:v>
                </c:pt>
                <c:pt idx="45">
                  <c:v>3.7083333333333326</c:v>
                </c:pt>
                <c:pt idx="46">
                  <c:v>3.7916666666666665</c:v>
                </c:pt>
                <c:pt idx="47">
                  <c:v>3.875</c:v>
                </c:pt>
                <c:pt idx="48">
                  <c:v>3.9583333333333335</c:v>
                </c:pt>
                <c:pt idx="49">
                  <c:v>4.041666666666667</c:v>
                </c:pt>
                <c:pt idx="50">
                  <c:v>4.1249999999999991</c:v>
                </c:pt>
                <c:pt idx="51">
                  <c:v>4.208333333333333</c:v>
                </c:pt>
                <c:pt idx="52">
                  <c:v>4.291666666666667</c:v>
                </c:pt>
                <c:pt idx="53">
                  <c:v>4.375</c:v>
                </c:pt>
                <c:pt idx="54">
                  <c:v>4.458333333333333</c:v>
                </c:pt>
                <c:pt idx="55">
                  <c:v>4.541666666666667</c:v>
                </c:pt>
                <c:pt idx="56">
                  <c:v>4.625</c:v>
                </c:pt>
                <c:pt idx="57">
                  <c:v>4.708333333333333</c:v>
                </c:pt>
                <c:pt idx="58">
                  <c:v>4.791666666666667</c:v>
                </c:pt>
                <c:pt idx="59">
                  <c:v>4.875</c:v>
                </c:pt>
                <c:pt idx="60">
                  <c:v>4.958333333333333</c:v>
                </c:pt>
                <c:pt idx="61">
                  <c:v>5.041666666666667</c:v>
                </c:pt>
                <c:pt idx="62">
                  <c:v>5.1249999999999991</c:v>
                </c:pt>
                <c:pt idx="63">
                  <c:v>5.208333333333333</c:v>
                </c:pt>
              </c:numCache>
            </c:numRef>
          </c:xVal>
          <c:yVal>
            <c:numRef>
              <c:f>Datos!$G$13:$G$722</c:f>
              <c:numCache>
                <c:formatCode>General</c:formatCode>
                <c:ptCount val="710"/>
                <c:pt idx="0">
                  <c:v>36.15</c:v>
                </c:pt>
                <c:pt idx="1">
                  <c:v>36.07</c:v>
                </c:pt>
                <c:pt idx="2">
                  <c:v>36.9</c:v>
                </c:pt>
                <c:pt idx="3">
                  <c:v>37.299999999999997</c:v>
                </c:pt>
                <c:pt idx="4">
                  <c:v>37.700000000000003</c:v>
                </c:pt>
                <c:pt idx="5">
                  <c:v>38.200000000000003</c:v>
                </c:pt>
                <c:pt idx="6">
                  <c:v>38.1</c:v>
                </c:pt>
                <c:pt idx="7">
                  <c:v>38.1</c:v>
                </c:pt>
                <c:pt idx="8">
                  <c:v>38.4</c:v>
                </c:pt>
                <c:pt idx="9">
                  <c:v>39.5</c:v>
                </c:pt>
                <c:pt idx="10">
                  <c:v>40.299999999999997</c:v>
                </c:pt>
                <c:pt idx="11">
                  <c:v>40.4</c:v>
                </c:pt>
                <c:pt idx="12">
                  <c:v>40.9</c:v>
                </c:pt>
                <c:pt idx="13">
                  <c:v>41.3</c:v>
                </c:pt>
                <c:pt idx="14">
                  <c:v>41.6</c:v>
                </c:pt>
                <c:pt idx="15">
                  <c:v>41.8</c:v>
                </c:pt>
                <c:pt idx="16">
                  <c:v>42.1</c:v>
                </c:pt>
                <c:pt idx="17">
                  <c:v>42.3</c:v>
                </c:pt>
                <c:pt idx="18">
                  <c:v>42.5</c:v>
                </c:pt>
                <c:pt idx="19">
                  <c:v>42.7</c:v>
                </c:pt>
                <c:pt idx="20">
                  <c:v>43</c:v>
                </c:pt>
                <c:pt idx="21">
                  <c:v>43.5</c:v>
                </c:pt>
                <c:pt idx="22">
                  <c:v>43.1</c:v>
                </c:pt>
                <c:pt idx="23">
                  <c:v>43.6</c:v>
                </c:pt>
                <c:pt idx="24">
                  <c:v>43.8</c:v>
                </c:pt>
                <c:pt idx="25">
                  <c:v>44</c:v>
                </c:pt>
                <c:pt idx="26">
                  <c:v>43.6</c:v>
                </c:pt>
                <c:pt idx="27">
                  <c:v>44.1</c:v>
                </c:pt>
                <c:pt idx="28">
                  <c:v>44.3</c:v>
                </c:pt>
                <c:pt idx="29">
                  <c:v>44.4</c:v>
                </c:pt>
                <c:pt idx="30">
                  <c:v>44.5</c:v>
                </c:pt>
                <c:pt idx="31">
                  <c:v>44.4</c:v>
                </c:pt>
                <c:pt idx="32">
                  <c:v>44.7</c:v>
                </c:pt>
                <c:pt idx="33">
                  <c:v>45.1</c:v>
                </c:pt>
                <c:pt idx="34">
                  <c:v>44.8</c:v>
                </c:pt>
                <c:pt idx="35">
                  <c:v>45.1</c:v>
                </c:pt>
                <c:pt idx="36">
                  <c:v>45.6</c:v>
                </c:pt>
                <c:pt idx="37">
                  <c:v>45.7</c:v>
                </c:pt>
                <c:pt idx="38">
                  <c:v>45.4</c:v>
                </c:pt>
                <c:pt idx="39">
                  <c:v>45.6</c:v>
                </c:pt>
                <c:pt idx="40">
                  <c:v>45.7</c:v>
                </c:pt>
                <c:pt idx="41">
                  <c:v>45.9</c:v>
                </c:pt>
                <c:pt idx="42">
                  <c:v>46.1</c:v>
                </c:pt>
                <c:pt idx="43">
                  <c:v>46.2</c:v>
                </c:pt>
                <c:pt idx="44">
                  <c:v>46.8</c:v>
                </c:pt>
                <c:pt idx="45">
                  <c:v>46.89</c:v>
                </c:pt>
                <c:pt idx="46">
                  <c:v>46.56</c:v>
                </c:pt>
                <c:pt idx="47">
                  <c:v>47.13</c:v>
                </c:pt>
                <c:pt idx="48">
                  <c:v>47.2</c:v>
                </c:pt>
                <c:pt idx="49">
                  <c:v>46.7</c:v>
                </c:pt>
                <c:pt idx="50">
                  <c:v>46.8</c:v>
                </c:pt>
                <c:pt idx="51">
                  <c:v>47.1</c:v>
                </c:pt>
                <c:pt idx="52">
                  <c:v>47.2</c:v>
                </c:pt>
                <c:pt idx="53">
                  <c:v>47.3</c:v>
                </c:pt>
                <c:pt idx="54">
                  <c:v>47.4</c:v>
                </c:pt>
                <c:pt idx="55">
                  <c:v>47.5</c:v>
                </c:pt>
                <c:pt idx="56">
                  <c:v>47.6</c:v>
                </c:pt>
                <c:pt idx="57">
                  <c:v>47.7</c:v>
                </c:pt>
                <c:pt idx="58">
                  <c:v>48.3</c:v>
                </c:pt>
                <c:pt idx="59">
                  <c:v>48.4</c:v>
                </c:pt>
                <c:pt idx="60">
                  <c:v>48.1</c:v>
                </c:pt>
                <c:pt idx="61">
                  <c:v>48.7</c:v>
                </c:pt>
                <c:pt idx="62">
                  <c:v>48.3</c:v>
                </c:pt>
                <c:pt idx="63">
                  <c:v>48.4</c:v>
                </c:pt>
                <c:pt idx="64">
                  <c:v>48.4</c:v>
                </c:pt>
                <c:pt idx="65">
                  <c:v>49.4</c:v>
                </c:pt>
                <c:pt idx="66">
                  <c:v>51.2</c:v>
                </c:pt>
                <c:pt idx="67">
                  <c:v>51.7</c:v>
                </c:pt>
                <c:pt idx="68">
                  <c:v>52.8</c:v>
                </c:pt>
                <c:pt idx="69">
                  <c:v>52</c:v>
                </c:pt>
                <c:pt idx="70">
                  <c:v>53.9</c:v>
                </c:pt>
                <c:pt idx="71">
                  <c:v>52.6</c:v>
                </c:pt>
                <c:pt idx="72">
                  <c:v>53.6</c:v>
                </c:pt>
                <c:pt idx="73">
                  <c:v>53.2</c:v>
                </c:pt>
                <c:pt idx="74">
                  <c:v>53.5</c:v>
                </c:pt>
                <c:pt idx="75">
                  <c:v>53.6</c:v>
                </c:pt>
                <c:pt idx="76">
                  <c:v>53.6</c:v>
                </c:pt>
                <c:pt idx="77">
                  <c:v>53.2</c:v>
                </c:pt>
                <c:pt idx="78">
                  <c:v>53.2</c:v>
                </c:pt>
                <c:pt idx="79">
                  <c:v>53.5</c:v>
                </c:pt>
                <c:pt idx="80">
                  <c:v>54.9</c:v>
                </c:pt>
                <c:pt idx="81">
                  <c:v>55.3</c:v>
                </c:pt>
                <c:pt idx="82">
                  <c:v>55.5</c:v>
                </c:pt>
                <c:pt idx="83">
                  <c:v>55.7</c:v>
                </c:pt>
                <c:pt idx="84">
                  <c:v>55.2</c:v>
                </c:pt>
                <c:pt idx="85">
                  <c:v>55.3</c:v>
                </c:pt>
                <c:pt idx="86">
                  <c:v>56.1</c:v>
                </c:pt>
                <c:pt idx="87">
                  <c:v>55.6</c:v>
                </c:pt>
                <c:pt idx="88">
                  <c:v>55.8</c:v>
                </c:pt>
                <c:pt idx="89">
                  <c:v>56.2</c:v>
                </c:pt>
                <c:pt idx="90">
                  <c:v>56</c:v>
                </c:pt>
                <c:pt idx="91">
                  <c:v>56.4</c:v>
                </c:pt>
                <c:pt idx="92">
                  <c:v>55.9</c:v>
                </c:pt>
                <c:pt idx="93">
                  <c:v>56.2</c:v>
                </c:pt>
                <c:pt idx="94">
                  <c:v>56.7</c:v>
                </c:pt>
                <c:pt idx="95">
                  <c:v>56.9</c:v>
                </c:pt>
                <c:pt idx="96">
                  <c:v>57.2</c:v>
                </c:pt>
                <c:pt idx="97">
                  <c:v>57.3</c:v>
                </c:pt>
                <c:pt idx="98">
                  <c:v>57.4</c:v>
                </c:pt>
                <c:pt idx="99">
                  <c:v>57.6</c:v>
                </c:pt>
                <c:pt idx="100">
                  <c:v>56.7</c:v>
                </c:pt>
                <c:pt idx="101">
                  <c:v>57.7</c:v>
                </c:pt>
                <c:pt idx="102">
                  <c:v>57</c:v>
                </c:pt>
                <c:pt idx="103">
                  <c:v>56.8</c:v>
                </c:pt>
                <c:pt idx="104">
                  <c:v>57.2</c:v>
                </c:pt>
                <c:pt idx="105">
                  <c:v>56.1</c:v>
                </c:pt>
                <c:pt idx="106">
                  <c:v>58.03</c:v>
                </c:pt>
                <c:pt idx="107">
                  <c:v>57.6</c:v>
                </c:pt>
                <c:pt idx="108">
                  <c:v>58.4</c:v>
                </c:pt>
                <c:pt idx="109">
                  <c:v>58.4</c:v>
                </c:pt>
                <c:pt idx="110">
                  <c:v>57.8</c:v>
                </c:pt>
                <c:pt idx="111">
                  <c:v>58.1</c:v>
                </c:pt>
                <c:pt idx="112">
                  <c:v>58.1</c:v>
                </c:pt>
                <c:pt idx="113">
                  <c:v>58.8</c:v>
                </c:pt>
                <c:pt idx="114">
                  <c:v>58.3</c:v>
                </c:pt>
                <c:pt idx="115">
                  <c:v>59.3</c:v>
                </c:pt>
                <c:pt idx="116">
                  <c:v>59.2</c:v>
                </c:pt>
                <c:pt idx="117">
                  <c:v>59.1</c:v>
                </c:pt>
                <c:pt idx="118">
                  <c:v>59.4</c:v>
                </c:pt>
                <c:pt idx="119">
                  <c:v>59.1</c:v>
                </c:pt>
                <c:pt idx="120">
                  <c:v>59.3</c:v>
                </c:pt>
                <c:pt idx="121">
                  <c:v>59.5</c:v>
                </c:pt>
                <c:pt idx="122">
                  <c:v>59.1</c:v>
                </c:pt>
                <c:pt idx="123">
                  <c:v>59.6</c:v>
                </c:pt>
                <c:pt idx="124">
                  <c:v>59.1</c:v>
                </c:pt>
                <c:pt idx="125">
                  <c:v>59</c:v>
                </c:pt>
                <c:pt idx="126">
                  <c:v>59.7</c:v>
                </c:pt>
                <c:pt idx="127">
                  <c:v>58.8</c:v>
                </c:pt>
                <c:pt idx="128">
                  <c:v>58.7</c:v>
                </c:pt>
                <c:pt idx="129">
                  <c:v>59.2</c:v>
                </c:pt>
                <c:pt idx="130">
                  <c:v>59.3</c:v>
                </c:pt>
                <c:pt idx="131">
                  <c:v>59.4</c:v>
                </c:pt>
                <c:pt idx="132">
                  <c:v>59.8</c:v>
                </c:pt>
                <c:pt idx="133">
                  <c:v>60</c:v>
                </c:pt>
                <c:pt idx="134">
                  <c:v>59.5</c:v>
                </c:pt>
                <c:pt idx="135">
                  <c:v>59.5</c:v>
                </c:pt>
                <c:pt idx="136">
                  <c:v>60.2</c:v>
                </c:pt>
                <c:pt idx="137">
                  <c:v>59.7</c:v>
                </c:pt>
                <c:pt idx="138">
                  <c:v>60.4</c:v>
                </c:pt>
                <c:pt idx="139">
                  <c:v>59.9</c:v>
                </c:pt>
                <c:pt idx="140">
                  <c:v>60.6</c:v>
                </c:pt>
                <c:pt idx="141">
                  <c:v>60.5</c:v>
                </c:pt>
                <c:pt idx="142">
                  <c:v>60.6</c:v>
                </c:pt>
                <c:pt idx="143">
                  <c:v>60.6</c:v>
                </c:pt>
                <c:pt idx="144">
                  <c:v>60.62</c:v>
                </c:pt>
                <c:pt idx="145">
                  <c:v>60.3</c:v>
                </c:pt>
                <c:pt idx="146">
                  <c:v>59.8</c:v>
                </c:pt>
                <c:pt idx="147">
                  <c:v>59.7</c:v>
                </c:pt>
                <c:pt idx="148">
                  <c:v>59.9</c:v>
                </c:pt>
                <c:pt idx="149">
                  <c:v>60.4</c:v>
                </c:pt>
                <c:pt idx="150">
                  <c:v>60.4</c:v>
                </c:pt>
                <c:pt idx="151">
                  <c:v>60.1</c:v>
                </c:pt>
                <c:pt idx="152">
                  <c:v>60.9</c:v>
                </c:pt>
                <c:pt idx="153">
                  <c:v>60.9</c:v>
                </c:pt>
                <c:pt idx="154">
                  <c:v>60.64</c:v>
                </c:pt>
                <c:pt idx="155">
                  <c:v>60.96</c:v>
                </c:pt>
                <c:pt idx="156">
                  <c:v>61.13</c:v>
                </c:pt>
                <c:pt idx="157">
                  <c:v>61.2</c:v>
                </c:pt>
                <c:pt idx="158">
                  <c:v>60.5</c:v>
                </c:pt>
                <c:pt idx="159">
                  <c:v>60.6</c:v>
                </c:pt>
                <c:pt idx="160">
                  <c:v>60.6</c:v>
                </c:pt>
                <c:pt idx="161">
                  <c:v>60.6</c:v>
                </c:pt>
                <c:pt idx="162">
                  <c:v>60.4</c:v>
                </c:pt>
                <c:pt idx="163">
                  <c:v>60.7</c:v>
                </c:pt>
                <c:pt idx="164">
                  <c:v>61.6</c:v>
                </c:pt>
                <c:pt idx="165">
                  <c:v>61.7</c:v>
                </c:pt>
                <c:pt idx="166">
                  <c:v>61.7</c:v>
                </c:pt>
                <c:pt idx="167">
                  <c:v>61.8</c:v>
                </c:pt>
                <c:pt idx="168">
                  <c:v>61.8</c:v>
                </c:pt>
                <c:pt idx="169">
                  <c:v>61.6</c:v>
                </c:pt>
                <c:pt idx="170">
                  <c:v>61.1</c:v>
                </c:pt>
                <c:pt idx="171">
                  <c:v>61.1</c:v>
                </c:pt>
                <c:pt idx="172">
                  <c:v>59.7</c:v>
                </c:pt>
                <c:pt idx="173">
                  <c:v>59.6</c:v>
                </c:pt>
                <c:pt idx="174">
                  <c:v>58.2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15</c:v>
                </c:pt>
                <c:pt idx="180">
                  <c:v>50.7</c:v>
                </c:pt>
                <c:pt idx="181">
                  <c:v>58.7</c:v>
                </c:pt>
                <c:pt idx="182">
                  <c:v>59.8</c:v>
                </c:pt>
                <c:pt idx="183">
                  <c:v>59.6</c:v>
                </c:pt>
                <c:pt idx="184">
                  <c:v>61.2</c:v>
                </c:pt>
                <c:pt idx="185">
                  <c:v>58.8</c:v>
                </c:pt>
                <c:pt idx="186">
                  <c:v>60.1</c:v>
                </c:pt>
                <c:pt idx="187">
                  <c:v>59.4</c:v>
                </c:pt>
                <c:pt idx="188">
                  <c:v>59.6</c:v>
                </c:pt>
                <c:pt idx="189">
                  <c:v>61.2</c:v>
                </c:pt>
                <c:pt idx="190">
                  <c:v>61.9</c:v>
                </c:pt>
                <c:pt idx="191">
                  <c:v>62</c:v>
                </c:pt>
                <c:pt idx="192">
                  <c:v>59.7</c:v>
                </c:pt>
                <c:pt idx="193">
                  <c:v>58.57</c:v>
                </c:pt>
                <c:pt idx="194">
                  <c:v>58.7</c:v>
                </c:pt>
                <c:pt idx="195">
                  <c:v>58.2</c:v>
                </c:pt>
                <c:pt idx="196">
                  <c:v>57.2</c:v>
                </c:pt>
                <c:pt idx="197">
                  <c:v>56.9</c:v>
                </c:pt>
                <c:pt idx="198">
                  <c:v>58.2</c:v>
                </c:pt>
                <c:pt idx="199">
                  <c:v>60.1</c:v>
                </c:pt>
                <c:pt idx="200">
                  <c:v>61.8</c:v>
                </c:pt>
                <c:pt idx="201">
                  <c:v>62.3</c:v>
                </c:pt>
                <c:pt idx="202">
                  <c:v>62.8</c:v>
                </c:pt>
                <c:pt idx="203">
                  <c:v>63.6</c:v>
                </c:pt>
                <c:pt idx="204">
                  <c:v>63.3</c:v>
                </c:pt>
                <c:pt idx="205">
                  <c:v>63.4</c:v>
                </c:pt>
                <c:pt idx="206">
                  <c:v>62.6</c:v>
                </c:pt>
                <c:pt idx="207">
                  <c:v>63.2</c:v>
                </c:pt>
                <c:pt idx="208">
                  <c:v>62.6</c:v>
                </c:pt>
                <c:pt idx="209">
                  <c:v>62.6</c:v>
                </c:pt>
                <c:pt idx="210">
                  <c:v>62.7</c:v>
                </c:pt>
                <c:pt idx="211">
                  <c:v>63</c:v>
                </c:pt>
                <c:pt idx="212">
                  <c:v>63.8</c:v>
                </c:pt>
                <c:pt idx="213">
                  <c:v>63.8</c:v>
                </c:pt>
                <c:pt idx="214">
                  <c:v>64</c:v>
                </c:pt>
                <c:pt idx="215">
                  <c:v>64.8</c:v>
                </c:pt>
                <c:pt idx="216">
                  <c:v>64.099999999999994</c:v>
                </c:pt>
                <c:pt idx="217">
                  <c:v>64.2</c:v>
                </c:pt>
                <c:pt idx="218">
                  <c:v>63.5</c:v>
                </c:pt>
                <c:pt idx="219">
                  <c:v>63.6</c:v>
                </c:pt>
                <c:pt idx="220">
                  <c:v>63.7</c:v>
                </c:pt>
                <c:pt idx="221">
                  <c:v>64.8</c:v>
                </c:pt>
                <c:pt idx="222">
                  <c:v>64.8</c:v>
                </c:pt>
                <c:pt idx="223">
                  <c:v>63.8</c:v>
                </c:pt>
                <c:pt idx="224">
                  <c:v>64.599999999999994</c:v>
                </c:pt>
                <c:pt idx="225">
                  <c:v>64.599999999999994</c:v>
                </c:pt>
                <c:pt idx="226">
                  <c:v>64.7</c:v>
                </c:pt>
                <c:pt idx="227">
                  <c:v>64.599999999999994</c:v>
                </c:pt>
                <c:pt idx="228">
                  <c:v>64.7</c:v>
                </c:pt>
                <c:pt idx="229">
                  <c:v>64.8</c:v>
                </c:pt>
                <c:pt idx="230">
                  <c:v>65</c:v>
                </c:pt>
                <c:pt idx="231">
                  <c:v>64.400000000000006</c:v>
                </c:pt>
                <c:pt idx="232">
                  <c:v>65.400000000000006</c:v>
                </c:pt>
                <c:pt idx="233">
                  <c:v>64.5</c:v>
                </c:pt>
                <c:pt idx="234">
                  <c:v>64.599999999999994</c:v>
                </c:pt>
                <c:pt idx="235">
                  <c:v>64.599999999999994</c:v>
                </c:pt>
                <c:pt idx="236">
                  <c:v>65.400000000000006</c:v>
                </c:pt>
                <c:pt idx="237">
                  <c:v>64.599999999999994</c:v>
                </c:pt>
                <c:pt idx="238">
                  <c:v>65.7</c:v>
                </c:pt>
                <c:pt idx="239">
                  <c:v>65.900000000000006</c:v>
                </c:pt>
                <c:pt idx="240">
                  <c:v>66.06</c:v>
                </c:pt>
                <c:pt idx="241">
                  <c:v>66.06</c:v>
                </c:pt>
                <c:pt idx="242">
                  <c:v>65.400000000000006</c:v>
                </c:pt>
                <c:pt idx="243">
                  <c:v>65.2</c:v>
                </c:pt>
                <c:pt idx="244">
                  <c:v>65.7</c:v>
                </c:pt>
                <c:pt idx="245">
                  <c:v>65.7</c:v>
                </c:pt>
                <c:pt idx="246">
                  <c:v>65.7</c:v>
                </c:pt>
                <c:pt idx="247">
                  <c:v>1.2</c:v>
                </c:pt>
                <c:pt idx="248">
                  <c:v>48</c:v>
                </c:pt>
                <c:pt idx="249">
                  <c:v>64.400000000000006</c:v>
                </c:pt>
                <c:pt idx="250">
                  <c:v>65.3</c:v>
                </c:pt>
                <c:pt idx="251">
                  <c:v>65.7</c:v>
                </c:pt>
                <c:pt idx="252">
                  <c:v>65.3</c:v>
                </c:pt>
                <c:pt idx="253">
                  <c:v>66.040000000000006</c:v>
                </c:pt>
                <c:pt idx="254">
                  <c:v>65.5</c:v>
                </c:pt>
                <c:pt idx="255">
                  <c:v>65.599999999999994</c:v>
                </c:pt>
                <c:pt idx="256">
                  <c:v>65.599999999999994</c:v>
                </c:pt>
                <c:pt idx="257">
                  <c:v>66.5</c:v>
                </c:pt>
                <c:pt idx="258">
                  <c:v>65.5</c:v>
                </c:pt>
                <c:pt idx="259">
                  <c:v>65.7</c:v>
                </c:pt>
                <c:pt idx="260">
                  <c:v>66.5</c:v>
                </c:pt>
                <c:pt idx="261">
                  <c:v>66.5</c:v>
                </c:pt>
                <c:pt idx="262">
                  <c:v>66.7</c:v>
                </c:pt>
                <c:pt idx="263">
                  <c:v>66.900000000000006</c:v>
                </c:pt>
                <c:pt idx="264">
                  <c:v>67.2</c:v>
                </c:pt>
                <c:pt idx="265">
                  <c:v>66.900000000000006</c:v>
                </c:pt>
                <c:pt idx="266">
                  <c:v>66.099999999999994</c:v>
                </c:pt>
                <c:pt idx="267">
                  <c:v>66.2</c:v>
                </c:pt>
                <c:pt idx="268">
                  <c:v>67.2</c:v>
                </c:pt>
                <c:pt idx="269">
                  <c:v>66.099999999999994</c:v>
                </c:pt>
                <c:pt idx="270">
                  <c:v>67</c:v>
                </c:pt>
                <c:pt idx="271">
                  <c:v>66.3</c:v>
                </c:pt>
                <c:pt idx="272">
                  <c:v>67.27</c:v>
                </c:pt>
                <c:pt idx="273">
                  <c:v>67.2</c:v>
                </c:pt>
                <c:pt idx="274">
                  <c:v>67.180000000000007</c:v>
                </c:pt>
                <c:pt idx="275">
                  <c:v>67.19</c:v>
                </c:pt>
                <c:pt idx="276">
                  <c:v>67.33</c:v>
                </c:pt>
                <c:pt idx="277">
                  <c:v>67.400000000000006</c:v>
                </c:pt>
                <c:pt idx="278">
                  <c:v>66.599999999999994</c:v>
                </c:pt>
                <c:pt idx="279">
                  <c:v>66.599999999999994</c:v>
                </c:pt>
                <c:pt idx="280">
                  <c:v>66.7</c:v>
                </c:pt>
                <c:pt idx="281">
                  <c:v>66.8</c:v>
                </c:pt>
                <c:pt idx="282">
                  <c:v>66.8</c:v>
                </c:pt>
                <c:pt idx="283">
                  <c:v>66.8</c:v>
                </c:pt>
                <c:pt idx="284">
                  <c:v>66.8</c:v>
                </c:pt>
                <c:pt idx="285">
                  <c:v>66.959999999999994</c:v>
                </c:pt>
                <c:pt idx="286">
                  <c:v>67.02</c:v>
                </c:pt>
                <c:pt idx="287">
                  <c:v>67.06</c:v>
                </c:pt>
                <c:pt idx="288">
                  <c:v>67</c:v>
                </c:pt>
                <c:pt idx="289">
                  <c:v>67.12</c:v>
                </c:pt>
                <c:pt idx="290">
                  <c:v>67.2</c:v>
                </c:pt>
                <c:pt idx="291">
                  <c:v>67.099999999999994</c:v>
                </c:pt>
                <c:pt idx="292">
                  <c:v>67.2</c:v>
                </c:pt>
                <c:pt idx="293">
                  <c:v>48.6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75.83</c:v>
                </c:pt>
                <c:pt idx="299">
                  <c:v>77.81</c:v>
                </c:pt>
                <c:pt idx="300">
                  <c:v>77.91</c:v>
                </c:pt>
                <c:pt idx="301">
                  <c:v>78.16</c:v>
                </c:pt>
                <c:pt idx="302">
                  <c:v>78.5</c:v>
                </c:pt>
                <c:pt idx="303">
                  <c:v>78</c:v>
                </c:pt>
                <c:pt idx="304">
                  <c:v>79.099999999999994</c:v>
                </c:pt>
                <c:pt idx="305">
                  <c:v>79.3</c:v>
                </c:pt>
                <c:pt idx="306">
                  <c:v>79.599999999999994</c:v>
                </c:pt>
                <c:pt idx="307">
                  <c:v>79.599999999999994</c:v>
                </c:pt>
                <c:pt idx="308">
                  <c:v>80.010000000000005</c:v>
                </c:pt>
                <c:pt idx="309">
                  <c:v>80.28</c:v>
                </c:pt>
                <c:pt idx="310">
                  <c:v>80.41</c:v>
                </c:pt>
                <c:pt idx="311">
                  <c:v>80.73</c:v>
                </c:pt>
                <c:pt idx="312">
                  <c:v>80.94</c:v>
                </c:pt>
                <c:pt idx="313">
                  <c:v>81.11</c:v>
                </c:pt>
                <c:pt idx="314">
                  <c:v>81.239999999999995</c:v>
                </c:pt>
                <c:pt idx="315">
                  <c:v>81.540000000000006</c:v>
                </c:pt>
                <c:pt idx="316">
                  <c:v>81.45</c:v>
                </c:pt>
                <c:pt idx="317">
                  <c:v>81.97</c:v>
                </c:pt>
                <c:pt idx="318">
                  <c:v>81.87</c:v>
                </c:pt>
                <c:pt idx="319">
                  <c:v>81.349999999999994</c:v>
                </c:pt>
                <c:pt idx="320">
                  <c:v>81.98</c:v>
                </c:pt>
                <c:pt idx="321">
                  <c:v>80.53</c:v>
                </c:pt>
                <c:pt idx="322">
                  <c:v>81.03</c:v>
                </c:pt>
                <c:pt idx="323">
                  <c:v>82.56</c:v>
                </c:pt>
                <c:pt idx="324">
                  <c:v>82.55</c:v>
                </c:pt>
                <c:pt idx="325">
                  <c:v>81.03</c:v>
                </c:pt>
                <c:pt idx="326">
                  <c:v>80.400000000000006</c:v>
                </c:pt>
                <c:pt idx="327">
                  <c:v>81.2</c:v>
                </c:pt>
                <c:pt idx="328">
                  <c:v>79.8</c:v>
                </c:pt>
                <c:pt idx="329">
                  <c:v>79.599999999999994</c:v>
                </c:pt>
                <c:pt idx="330">
                  <c:v>79.7</c:v>
                </c:pt>
                <c:pt idx="331">
                  <c:v>79.900000000000006</c:v>
                </c:pt>
                <c:pt idx="332">
                  <c:v>79.900000000000006</c:v>
                </c:pt>
                <c:pt idx="333">
                  <c:v>80.010000000000005</c:v>
                </c:pt>
                <c:pt idx="334">
                  <c:v>80.17</c:v>
                </c:pt>
                <c:pt idx="335">
                  <c:v>79.569999999999993</c:v>
                </c:pt>
                <c:pt idx="336">
                  <c:v>79.69</c:v>
                </c:pt>
                <c:pt idx="337">
                  <c:v>79.8</c:v>
                </c:pt>
                <c:pt idx="338">
                  <c:v>79.900000000000006</c:v>
                </c:pt>
                <c:pt idx="339">
                  <c:v>80.010000000000005</c:v>
                </c:pt>
                <c:pt idx="340">
                  <c:v>80.069999999999993</c:v>
                </c:pt>
                <c:pt idx="341">
                  <c:v>80.239999999999995</c:v>
                </c:pt>
                <c:pt idx="342">
                  <c:v>80.36</c:v>
                </c:pt>
                <c:pt idx="343">
                  <c:v>80.010000000000005</c:v>
                </c:pt>
                <c:pt idx="344">
                  <c:v>80.040000000000006</c:v>
                </c:pt>
                <c:pt idx="345">
                  <c:v>80.34</c:v>
                </c:pt>
                <c:pt idx="346">
                  <c:v>80.73</c:v>
                </c:pt>
                <c:pt idx="347">
                  <c:v>80.63</c:v>
                </c:pt>
                <c:pt idx="348">
                  <c:v>81.040000000000006</c:v>
                </c:pt>
                <c:pt idx="349">
                  <c:v>81.2</c:v>
                </c:pt>
                <c:pt idx="350">
                  <c:v>81.36</c:v>
                </c:pt>
                <c:pt idx="351">
                  <c:v>81.53</c:v>
                </c:pt>
                <c:pt idx="352">
                  <c:v>81.41</c:v>
                </c:pt>
                <c:pt idx="353">
                  <c:v>81.62</c:v>
                </c:pt>
                <c:pt idx="354">
                  <c:v>81.709999999999994</c:v>
                </c:pt>
                <c:pt idx="355">
                  <c:v>81.73</c:v>
                </c:pt>
                <c:pt idx="356">
                  <c:v>81.86</c:v>
                </c:pt>
                <c:pt idx="357">
                  <c:v>81.92</c:v>
                </c:pt>
                <c:pt idx="358">
                  <c:v>82.61</c:v>
                </c:pt>
                <c:pt idx="359">
                  <c:v>82.25</c:v>
                </c:pt>
                <c:pt idx="360">
                  <c:v>82.3</c:v>
                </c:pt>
                <c:pt idx="361">
                  <c:v>82.22</c:v>
                </c:pt>
                <c:pt idx="362">
                  <c:v>81.13</c:v>
                </c:pt>
                <c:pt idx="363">
                  <c:v>82.47</c:v>
                </c:pt>
                <c:pt idx="364">
                  <c:v>82.59</c:v>
                </c:pt>
                <c:pt idx="365">
                  <c:v>82.66</c:v>
                </c:pt>
                <c:pt idx="366">
                  <c:v>82.73</c:v>
                </c:pt>
                <c:pt idx="367">
                  <c:v>82.31</c:v>
                </c:pt>
                <c:pt idx="368">
                  <c:v>82.95</c:v>
                </c:pt>
                <c:pt idx="369">
                  <c:v>82.89</c:v>
                </c:pt>
                <c:pt idx="370">
                  <c:v>82.77</c:v>
                </c:pt>
                <c:pt idx="371">
                  <c:v>83.13</c:v>
                </c:pt>
                <c:pt idx="372">
                  <c:v>83.42</c:v>
                </c:pt>
                <c:pt idx="373">
                  <c:v>83.51</c:v>
                </c:pt>
                <c:pt idx="374">
                  <c:v>83.65</c:v>
                </c:pt>
                <c:pt idx="375">
                  <c:v>83.76</c:v>
                </c:pt>
                <c:pt idx="376">
                  <c:v>83.55</c:v>
                </c:pt>
                <c:pt idx="377">
                  <c:v>83.7</c:v>
                </c:pt>
                <c:pt idx="378">
                  <c:v>82.81</c:v>
                </c:pt>
                <c:pt idx="379">
                  <c:v>82.82</c:v>
                </c:pt>
                <c:pt idx="380">
                  <c:v>83.36</c:v>
                </c:pt>
                <c:pt idx="381">
                  <c:v>84.15</c:v>
                </c:pt>
                <c:pt idx="382">
                  <c:v>83.7</c:v>
                </c:pt>
                <c:pt idx="383">
                  <c:v>84.37</c:v>
                </c:pt>
                <c:pt idx="384">
                  <c:v>83.87</c:v>
                </c:pt>
                <c:pt idx="385">
                  <c:v>84.13</c:v>
                </c:pt>
                <c:pt idx="386">
                  <c:v>84.21</c:v>
                </c:pt>
                <c:pt idx="387">
                  <c:v>84.2</c:v>
                </c:pt>
                <c:pt idx="388">
                  <c:v>84.29</c:v>
                </c:pt>
                <c:pt idx="389">
                  <c:v>84.37</c:v>
                </c:pt>
                <c:pt idx="390">
                  <c:v>84.22</c:v>
                </c:pt>
                <c:pt idx="391">
                  <c:v>84.57</c:v>
                </c:pt>
                <c:pt idx="392">
                  <c:v>84.43</c:v>
                </c:pt>
                <c:pt idx="393">
                  <c:v>84.51</c:v>
                </c:pt>
                <c:pt idx="394">
                  <c:v>84.25</c:v>
                </c:pt>
                <c:pt idx="395">
                  <c:v>84.34</c:v>
                </c:pt>
                <c:pt idx="396">
                  <c:v>83.73</c:v>
                </c:pt>
                <c:pt idx="397">
                  <c:v>84.34</c:v>
                </c:pt>
                <c:pt idx="398">
                  <c:v>83.01</c:v>
                </c:pt>
                <c:pt idx="399">
                  <c:v>83.05</c:v>
                </c:pt>
                <c:pt idx="400">
                  <c:v>83.4</c:v>
                </c:pt>
                <c:pt idx="401">
                  <c:v>83.5</c:v>
                </c:pt>
                <c:pt idx="402">
                  <c:v>83.52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2.4</c:v>
                </c:pt>
                <c:pt idx="436">
                  <c:v>2.4</c:v>
                </c:pt>
                <c:pt idx="437">
                  <c:v>2.2999999999999998</c:v>
                </c:pt>
                <c:pt idx="438">
                  <c:v>2.4</c:v>
                </c:pt>
                <c:pt idx="439">
                  <c:v>2.4</c:v>
                </c:pt>
                <c:pt idx="440">
                  <c:v>2.35</c:v>
                </c:pt>
                <c:pt idx="441">
                  <c:v>2.41</c:v>
                </c:pt>
                <c:pt idx="442">
                  <c:v>2.42</c:v>
                </c:pt>
                <c:pt idx="443">
                  <c:v>2.4300000000000002</c:v>
                </c:pt>
                <c:pt idx="444">
                  <c:v>2.4500000000000002</c:v>
                </c:pt>
                <c:pt idx="445">
                  <c:v>2.41</c:v>
                </c:pt>
                <c:pt idx="446">
                  <c:v>2.4500000000000002</c:v>
                </c:pt>
                <c:pt idx="447">
                  <c:v>2.4500000000000002</c:v>
                </c:pt>
                <c:pt idx="448">
                  <c:v>2.4500000000000002</c:v>
                </c:pt>
                <c:pt idx="449">
                  <c:v>2.44</c:v>
                </c:pt>
                <c:pt idx="450">
                  <c:v>2.4500000000000002</c:v>
                </c:pt>
                <c:pt idx="451">
                  <c:v>2.4500000000000002</c:v>
                </c:pt>
                <c:pt idx="452">
                  <c:v>2.4300000000000002</c:v>
                </c:pt>
                <c:pt idx="453">
                  <c:v>2.42</c:v>
                </c:pt>
                <c:pt idx="454">
                  <c:v>2.4</c:v>
                </c:pt>
                <c:pt idx="455">
                  <c:v>2.46</c:v>
                </c:pt>
                <c:pt idx="456">
                  <c:v>2.4500000000000002</c:v>
                </c:pt>
                <c:pt idx="457">
                  <c:v>2.4700000000000002</c:v>
                </c:pt>
                <c:pt idx="458">
                  <c:v>2.4900000000000002</c:v>
                </c:pt>
                <c:pt idx="459">
                  <c:v>2.46</c:v>
                </c:pt>
                <c:pt idx="460">
                  <c:v>4.16</c:v>
                </c:pt>
                <c:pt idx="461">
                  <c:v>3.81</c:v>
                </c:pt>
                <c:pt idx="462">
                  <c:v>3.98</c:v>
                </c:pt>
                <c:pt idx="463">
                  <c:v>4.18</c:v>
                </c:pt>
                <c:pt idx="464">
                  <c:v>4.1500000000000004</c:v>
                </c:pt>
                <c:pt idx="465">
                  <c:v>4.22</c:v>
                </c:pt>
                <c:pt idx="466">
                  <c:v>4.2</c:v>
                </c:pt>
                <c:pt idx="467">
                  <c:v>4.1900000000000004</c:v>
                </c:pt>
                <c:pt idx="468">
                  <c:v>4.22</c:v>
                </c:pt>
                <c:pt idx="469">
                  <c:v>4.24</c:v>
                </c:pt>
                <c:pt idx="470">
                  <c:v>4.28</c:v>
                </c:pt>
                <c:pt idx="471">
                  <c:v>4.75</c:v>
                </c:pt>
                <c:pt idx="472">
                  <c:v>3.98</c:v>
                </c:pt>
                <c:pt idx="473">
                  <c:v>4.5999999999999996</c:v>
                </c:pt>
                <c:pt idx="474">
                  <c:v>4.1500000000000004</c:v>
                </c:pt>
                <c:pt idx="475">
                  <c:v>4.3099999999999996</c:v>
                </c:pt>
                <c:pt idx="476">
                  <c:v>5.18</c:v>
                </c:pt>
                <c:pt idx="477">
                  <c:v>5.7</c:v>
                </c:pt>
                <c:pt idx="478">
                  <c:v>5.44</c:v>
                </c:pt>
                <c:pt idx="479">
                  <c:v>6.28</c:v>
                </c:pt>
                <c:pt idx="480">
                  <c:v>6.35</c:v>
                </c:pt>
                <c:pt idx="481">
                  <c:v>6.47</c:v>
                </c:pt>
                <c:pt idx="482">
                  <c:v>7.57</c:v>
                </c:pt>
                <c:pt idx="483">
                  <c:v>7.76</c:v>
                </c:pt>
                <c:pt idx="484">
                  <c:v>7.25</c:v>
                </c:pt>
                <c:pt idx="485">
                  <c:v>7.84</c:v>
                </c:pt>
                <c:pt idx="486">
                  <c:v>7.6</c:v>
                </c:pt>
                <c:pt idx="487">
                  <c:v>8.25</c:v>
                </c:pt>
                <c:pt idx="488">
                  <c:v>8.68</c:v>
                </c:pt>
                <c:pt idx="489">
                  <c:v>9.08</c:v>
                </c:pt>
                <c:pt idx="490">
                  <c:v>9.16</c:v>
                </c:pt>
                <c:pt idx="491">
                  <c:v>9.41</c:v>
                </c:pt>
                <c:pt idx="492">
                  <c:v>4.2300000000000004</c:v>
                </c:pt>
                <c:pt idx="493">
                  <c:v>6.92</c:v>
                </c:pt>
                <c:pt idx="494">
                  <c:v>7.3</c:v>
                </c:pt>
                <c:pt idx="495">
                  <c:v>7.87</c:v>
                </c:pt>
                <c:pt idx="496">
                  <c:v>7.9</c:v>
                </c:pt>
                <c:pt idx="497">
                  <c:v>8.34</c:v>
                </c:pt>
                <c:pt idx="498">
                  <c:v>8.33</c:v>
                </c:pt>
                <c:pt idx="499">
                  <c:v>8.8000000000000007</c:v>
                </c:pt>
                <c:pt idx="500">
                  <c:v>8.92</c:v>
                </c:pt>
                <c:pt idx="501">
                  <c:v>9.17</c:v>
                </c:pt>
                <c:pt idx="502">
                  <c:v>9.4700000000000006</c:v>
                </c:pt>
                <c:pt idx="503">
                  <c:v>9.83</c:v>
                </c:pt>
                <c:pt idx="504">
                  <c:v>10.1</c:v>
                </c:pt>
                <c:pt idx="505">
                  <c:v>10</c:v>
                </c:pt>
                <c:pt idx="506">
                  <c:v>10.38</c:v>
                </c:pt>
                <c:pt idx="507">
                  <c:v>10.62</c:v>
                </c:pt>
                <c:pt idx="508">
                  <c:v>11</c:v>
                </c:pt>
                <c:pt idx="509">
                  <c:v>11.39</c:v>
                </c:pt>
                <c:pt idx="510">
                  <c:v>11.3</c:v>
                </c:pt>
                <c:pt idx="511">
                  <c:v>11.2</c:v>
                </c:pt>
                <c:pt idx="512">
                  <c:v>10.17</c:v>
                </c:pt>
                <c:pt idx="513">
                  <c:v>12.07</c:v>
                </c:pt>
                <c:pt idx="514">
                  <c:v>12.53</c:v>
                </c:pt>
                <c:pt idx="515">
                  <c:v>12.73</c:v>
                </c:pt>
                <c:pt idx="516">
                  <c:v>12.1</c:v>
                </c:pt>
                <c:pt idx="517">
                  <c:v>11.9</c:v>
                </c:pt>
                <c:pt idx="518">
                  <c:v>11.48</c:v>
                </c:pt>
                <c:pt idx="519">
                  <c:v>11.96</c:v>
                </c:pt>
                <c:pt idx="520">
                  <c:v>12.9</c:v>
                </c:pt>
                <c:pt idx="521">
                  <c:v>13.76</c:v>
                </c:pt>
                <c:pt idx="522">
                  <c:v>13.7</c:v>
                </c:pt>
                <c:pt idx="523">
                  <c:v>14.49</c:v>
                </c:pt>
                <c:pt idx="524">
                  <c:v>14.01</c:v>
                </c:pt>
                <c:pt idx="525">
                  <c:v>14.5</c:v>
                </c:pt>
                <c:pt idx="526">
                  <c:v>7.37</c:v>
                </c:pt>
                <c:pt idx="527">
                  <c:v>12.22</c:v>
                </c:pt>
                <c:pt idx="528">
                  <c:v>14.57</c:v>
                </c:pt>
                <c:pt idx="529">
                  <c:v>14.1</c:v>
                </c:pt>
                <c:pt idx="530">
                  <c:v>14.11</c:v>
                </c:pt>
                <c:pt idx="531">
                  <c:v>13.7</c:v>
                </c:pt>
                <c:pt idx="532">
                  <c:v>13.7</c:v>
                </c:pt>
                <c:pt idx="533">
                  <c:v>14.1</c:v>
                </c:pt>
                <c:pt idx="534">
                  <c:v>14.1</c:v>
                </c:pt>
                <c:pt idx="535">
                  <c:v>13.48</c:v>
                </c:pt>
                <c:pt idx="536">
                  <c:v>16.114999999999998</c:v>
                </c:pt>
                <c:pt idx="537">
                  <c:v>16.37</c:v>
                </c:pt>
                <c:pt idx="538">
                  <c:v>16.21</c:v>
                </c:pt>
                <c:pt idx="539">
                  <c:v>16.510000000000002</c:v>
                </c:pt>
                <c:pt idx="540">
                  <c:v>16.940000000000001</c:v>
                </c:pt>
                <c:pt idx="541">
                  <c:v>16.78</c:v>
                </c:pt>
                <c:pt idx="542">
                  <c:v>17.239999999999998</c:v>
                </c:pt>
                <c:pt idx="543">
                  <c:v>14.1</c:v>
                </c:pt>
                <c:pt idx="544">
                  <c:v>16.95</c:v>
                </c:pt>
                <c:pt idx="545">
                  <c:v>18.170000000000002</c:v>
                </c:pt>
                <c:pt idx="546">
                  <c:v>17.45</c:v>
                </c:pt>
                <c:pt idx="547">
                  <c:v>18.43</c:v>
                </c:pt>
                <c:pt idx="548">
                  <c:v>18.13</c:v>
                </c:pt>
                <c:pt idx="549">
                  <c:v>18.329999999999998</c:v>
                </c:pt>
                <c:pt idx="550">
                  <c:v>18.48</c:v>
                </c:pt>
                <c:pt idx="551">
                  <c:v>18.54</c:v>
                </c:pt>
                <c:pt idx="552">
                  <c:v>18.16</c:v>
                </c:pt>
                <c:pt idx="553">
                  <c:v>18.32</c:v>
                </c:pt>
                <c:pt idx="554">
                  <c:v>18.77</c:v>
                </c:pt>
                <c:pt idx="555">
                  <c:v>18.63</c:v>
                </c:pt>
                <c:pt idx="556">
                  <c:v>15.53</c:v>
                </c:pt>
                <c:pt idx="557">
                  <c:v>18.53</c:v>
                </c:pt>
                <c:pt idx="558">
                  <c:v>18.89</c:v>
                </c:pt>
                <c:pt idx="559">
                  <c:v>19.16</c:v>
                </c:pt>
                <c:pt idx="560">
                  <c:v>19.47</c:v>
                </c:pt>
                <c:pt idx="561">
                  <c:v>20.22</c:v>
                </c:pt>
                <c:pt idx="562">
                  <c:v>20.48</c:v>
                </c:pt>
                <c:pt idx="563">
                  <c:v>20.18</c:v>
                </c:pt>
                <c:pt idx="564">
                  <c:v>20.54</c:v>
                </c:pt>
                <c:pt idx="565">
                  <c:v>20.079999999999998</c:v>
                </c:pt>
                <c:pt idx="566">
                  <c:v>20.51</c:v>
                </c:pt>
                <c:pt idx="567">
                  <c:v>20.8</c:v>
                </c:pt>
                <c:pt idx="568">
                  <c:v>22.33</c:v>
                </c:pt>
                <c:pt idx="569">
                  <c:v>20.93</c:v>
                </c:pt>
                <c:pt idx="570">
                  <c:v>21.23</c:v>
                </c:pt>
                <c:pt idx="571">
                  <c:v>21.25</c:v>
                </c:pt>
                <c:pt idx="572">
                  <c:v>21.47</c:v>
                </c:pt>
                <c:pt idx="573">
                  <c:v>22.37</c:v>
                </c:pt>
                <c:pt idx="574">
                  <c:v>22.16</c:v>
                </c:pt>
                <c:pt idx="575">
                  <c:v>12.7</c:v>
                </c:pt>
                <c:pt idx="576">
                  <c:v>17</c:v>
                </c:pt>
                <c:pt idx="577">
                  <c:v>21.5</c:v>
                </c:pt>
                <c:pt idx="578">
                  <c:v>23.05</c:v>
                </c:pt>
                <c:pt idx="579">
                  <c:v>22.6</c:v>
                </c:pt>
                <c:pt idx="580">
                  <c:v>22.87</c:v>
                </c:pt>
                <c:pt idx="581">
                  <c:v>23.7</c:v>
                </c:pt>
                <c:pt idx="582">
                  <c:v>23.67</c:v>
                </c:pt>
                <c:pt idx="583">
                  <c:v>23.8</c:v>
                </c:pt>
                <c:pt idx="584">
                  <c:v>23.92</c:v>
                </c:pt>
                <c:pt idx="585">
                  <c:v>24.1</c:v>
                </c:pt>
                <c:pt idx="586">
                  <c:v>24.58</c:v>
                </c:pt>
                <c:pt idx="587">
                  <c:v>24.69</c:v>
                </c:pt>
                <c:pt idx="588">
                  <c:v>24.95</c:v>
                </c:pt>
                <c:pt idx="589">
                  <c:v>24.7</c:v>
                </c:pt>
                <c:pt idx="590">
                  <c:v>25.13</c:v>
                </c:pt>
                <c:pt idx="591">
                  <c:v>25.6</c:v>
                </c:pt>
                <c:pt idx="592">
                  <c:v>25.63</c:v>
                </c:pt>
                <c:pt idx="593">
                  <c:v>25.63</c:v>
                </c:pt>
                <c:pt idx="594">
                  <c:v>25.63</c:v>
                </c:pt>
                <c:pt idx="595">
                  <c:v>25.67</c:v>
                </c:pt>
                <c:pt idx="596">
                  <c:v>25.29</c:v>
                </c:pt>
                <c:pt idx="597">
                  <c:v>25.36</c:v>
                </c:pt>
                <c:pt idx="598">
                  <c:v>25.5</c:v>
                </c:pt>
                <c:pt idx="599">
                  <c:v>26.5</c:v>
                </c:pt>
                <c:pt idx="600">
                  <c:v>26.7</c:v>
                </c:pt>
                <c:pt idx="601">
                  <c:v>26.43</c:v>
                </c:pt>
                <c:pt idx="602">
                  <c:v>26.26</c:v>
                </c:pt>
                <c:pt idx="603">
                  <c:v>26.59</c:v>
                </c:pt>
                <c:pt idx="604">
                  <c:v>27.22</c:v>
                </c:pt>
                <c:pt idx="605">
                  <c:v>22.78</c:v>
                </c:pt>
                <c:pt idx="606">
                  <c:v>26.57</c:v>
                </c:pt>
                <c:pt idx="607">
                  <c:v>27.17</c:v>
                </c:pt>
                <c:pt idx="608">
                  <c:v>28.48</c:v>
                </c:pt>
                <c:pt idx="609">
                  <c:v>27.8</c:v>
                </c:pt>
                <c:pt idx="610">
                  <c:v>28.48</c:v>
                </c:pt>
                <c:pt idx="611">
                  <c:v>28.6</c:v>
                </c:pt>
                <c:pt idx="612">
                  <c:v>28.5</c:v>
                </c:pt>
                <c:pt idx="613">
                  <c:v>28.33</c:v>
                </c:pt>
                <c:pt idx="614">
                  <c:v>28.24</c:v>
                </c:pt>
                <c:pt idx="615">
                  <c:v>28.7</c:v>
                </c:pt>
                <c:pt idx="616">
                  <c:v>28.89</c:v>
                </c:pt>
                <c:pt idx="617">
                  <c:v>29.11</c:v>
                </c:pt>
                <c:pt idx="618">
                  <c:v>28.96</c:v>
                </c:pt>
                <c:pt idx="619">
                  <c:v>29.44</c:v>
                </c:pt>
                <c:pt idx="620">
                  <c:v>29.28</c:v>
                </c:pt>
                <c:pt idx="621">
                  <c:v>29.37</c:v>
                </c:pt>
                <c:pt idx="622">
                  <c:v>30.08</c:v>
                </c:pt>
                <c:pt idx="623">
                  <c:v>30.4</c:v>
                </c:pt>
                <c:pt idx="624">
                  <c:v>30.56</c:v>
                </c:pt>
                <c:pt idx="625">
                  <c:v>30.56</c:v>
                </c:pt>
                <c:pt idx="626">
                  <c:v>30.34</c:v>
                </c:pt>
                <c:pt idx="627">
                  <c:v>30.97</c:v>
                </c:pt>
                <c:pt idx="628">
                  <c:v>30.37</c:v>
                </c:pt>
                <c:pt idx="629">
                  <c:v>30.85</c:v>
                </c:pt>
                <c:pt idx="630">
                  <c:v>30.97</c:v>
                </c:pt>
                <c:pt idx="631">
                  <c:v>31.51</c:v>
                </c:pt>
                <c:pt idx="632">
                  <c:v>31.7</c:v>
                </c:pt>
                <c:pt idx="633">
                  <c:v>31.22</c:v>
                </c:pt>
                <c:pt idx="634">
                  <c:v>31.35</c:v>
                </c:pt>
                <c:pt idx="635">
                  <c:v>32.159999999999997</c:v>
                </c:pt>
                <c:pt idx="636">
                  <c:v>32.06</c:v>
                </c:pt>
                <c:pt idx="637">
                  <c:v>32.42</c:v>
                </c:pt>
                <c:pt idx="638">
                  <c:v>32.340000000000003</c:v>
                </c:pt>
                <c:pt idx="639">
                  <c:v>32.99</c:v>
                </c:pt>
                <c:pt idx="640">
                  <c:v>32.94</c:v>
                </c:pt>
                <c:pt idx="641">
                  <c:v>33.520000000000003</c:v>
                </c:pt>
                <c:pt idx="642">
                  <c:v>33.979999999999997</c:v>
                </c:pt>
                <c:pt idx="643">
                  <c:v>33.630000000000003</c:v>
                </c:pt>
                <c:pt idx="644">
                  <c:v>33.53</c:v>
                </c:pt>
                <c:pt idx="645">
                  <c:v>34.1</c:v>
                </c:pt>
                <c:pt idx="646">
                  <c:v>34.28</c:v>
                </c:pt>
                <c:pt idx="647">
                  <c:v>34.64</c:v>
                </c:pt>
                <c:pt idx="648">
                  <c:v>34.700000000000003</c:v>
                </c:pt>
                <c:pt idx="649">
                  <c:v>34.659999999999997</c:v>
                </c:pt>
                <c:pt idx="650">
                  <c:v>35.15</c:v>
                </c:pt>
                <c:pt idx="651">
                  <c:v>34.83</c:v>
                </c:pt>
                <c:pt idx="652">
                  <c:v>35.44</c:v>
                </c:pt>
                <c:pt idx="653">
                  <c:v>35.42</c:v>
                </c:pt>
                <c:pt idx="654">
                  <c:v>35.869999999999997</c:v>
                </c:pt>
                <c:pt idx="655">
                  <c:v>35.9</c:v>
                </c:pt>
                <c:pt idx="656">
                  <c:v>36.21</c:v>
                </c:pt>
                <c:pt idx="657">
                  <c:v>36.479999999999997</c:v>
                </c:pt>
                <c:pt idx="658">
                  <c:v>36.659999999999997</c:v>
                </c:pt>
                <c:pt idx="659">
                  <c:v>36.68</c:v>
                </c:pt>
                <c:pt idx="660">
                  <c:v>36.979999999999997</c:v>
                </c:pt>
                <c:pt idx="661">
                  <c:v>37.06</c:v>
                </c:pt>
                <c:pt idx="662">
                  <c:v>37.56</c:v>
                </c:pt>
                <c:pt idx="663">
                  <c:v>37.380000000000003</c:v>
                </c:pt>
                <c:pt idx="664">
                  <c:v>37.85</c:v>
                </c:pt>
                <c:pt idx="665">
                  <c:v>37.49</c:v>
                </c:pt>
                <c:pt idx="666">
                  <c:v>38.200000000000003</c:v>
                </c:pt>
                <c:pt idx="667">
                  <c:v>37.979999999999997</c:v>
                </c:pt>
                <c:pt idx="668">
                  <c:v>37.94</c:v>
                </c:pt>
                <c:pt idx="669">
                  <c:v>38.479999999999997</c:v>
                </c:pt>
                <c:pt idx="670">
                  <c:v>38.700000000000003</c:v>
                </c:pt>
                <c:pt idx="671">
                  <c:v>38.4</c:v>
                </c:pt>
                <c:pt idx="672">
                  <c:v>38.92</c:v>
                </c:pt>
                <c:pt idx="673">
                  <c:v>39</c:v>
                </c:pt>
                <c:pt idx="674">
                  <c:v>39.049999999999997</c:v>
                </c:pt>
                <c:pt idx="675">
                  <c:v>39.770000000000003</c:v>
                </c:pt>
                <c:pt idx="676">
                  <c:v>32.799999999999997</c:v>
                </c:pt>
                <c:pt idx="677">
                  <c:v>35.6</c:v>
                </c:pt>
                <c:pt idx="678">
                  <c:v>36.6</c:v>
                </c:pt>
                <c:pt idx="679">
                  <c:v>37.04</c:v>
                </c:pt>
                <c:pt idx="680">
                  <c:v>37.36</c:v>
                </c:pt>
                <c:pt idx="681">
                  <c:v>37.46</c:v>
                </c:pt>
                <c:pt idx="682">
                  <c:v>38.18</c:v>
                </c:pt>
                <c:pt idx="683">
                  <c:v>38</c:v>
                </c:pt>
                <c:pt idx="684">
                  <c:v>38.29</c:v>
                </c:pt>
                <c:pt idx="685">
                  <c:v>39.01</c:v>
                </c:pt>
                <c:pt idx="686">
                  <c:v>39.25</c:v>
                </c:pt>
                <c:pt idx="687">
                  <c:v>35.56</c:v>
                </c:pt>
                <c:pt idx="688">
                  <c:v>36.1</c:v>
                </c:pt>
                <c:pt idx="689">
                  <c:v>37.14</c:v>
                </c:pt>
                <c:pt idx="690">
                  <c:v>38.4</c:v>
                </c:pt>
                <c:pt idx="691">
                  <c:v>39.020000000000003</c:v>
                </c:pt>
                <c:pt idx="692">
                  <c:v>38.770000000000003</c:v>
                </c:pt>
                <c:pt idx="693">
                  <c:v>38.799999999999997</c:v>
                </c:pt>
                <c:pt idx="694">
                  <c:v>39.520000000000003</c:v>
                </c:pt>
                <c:pt idx="695">
                  <c:v>39.409999999999997</c:v>
                </c:pt>
                <c:pt idx="696">
                  <c:v>39.19</c:v>
                </c:pt>
                <c:pt idx="697">
                  <c:v>39.94</c:v>
                </c:pt>
                <c:pt idx="698">
                  <c:v>39.85</c:v>
                </c:pt>
                <c:pt idx="699">
                  <c:v>40.35</c:v>
                </c:pt>
                <c:pt idx="700">
                  <c:v>40.07</c:v>
                </c:pt>
                <c:pt idx="701">
                  <c:v>40.14</c:v>
                </c:pt>
                <c:pt idx="702">
                  <c:v>40.25</c:v>
                </c:pt>
                <c:pt idx="703">
                  <c:v>40.96</c:v>
                </c:pt>
                <c:pt idx="704">
                  <c:v>40.450000000000003</c:v>
                </c:pt>
                <c:pt idx="705">
                  <c:v>40.78</c:v>
                </c:pt>
                <c:pt idx="706">
                  <c:v>40.5</c:v>
                </c:pt>
                <c:pt idx="707">
                  <c:v>41.2</c:v>
                </c:pt>
                <c:pt idx="708">
                  <c:v>41.34</c:v>
                </c:pt>
                <c:pt idx="709">
                  <c:v>41.08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18-472C-A74E-77D449A5BB95}"/>
            </c:ext>
          </c:extLst>
        </c:ser>
        <c:ser>
          <c:idx val="1"/>
          <c:order val="1"/>
          <c:tx>
            <c:v>2500 ppm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Datos!$F$77:$F$722</c:f>
              <c:numCache>
                <c:formatCode>0.0</c:formatCode>
                <c:ptCount val="646"/>
                <c:pt idx="0">
                  <c:v>5.291666666666667</c:v>
                </c:pt>
                <c:pt idx="1">
                  <c:v>5.375</c:v>
                </c:pt>
                <c:pt idx="2">
                  <c:v>5.458333333333333</c:v>
                </c:pt>
                <c:pt idx="3">
                  <c:v>5.541666666666667</c:v>
                </c:pt>
                <c:pt idx="4">
                  <c:v>5.625</c:v>
                </c:pt>
                <c:pt idx="5">
                  <c:v>5.708333333333333</c:v>
                </c:pt>
                <c:pt idx="6">
                  <c:v>5.791666666666667</c:v>
                </c:pt>
                <c:pt idx="7">
                  <c:v>5.875</c:v>
                </c:pt>
                <c:pt idx="8">
                  <c:v>5.958333333333333</c:v>
                </c:pt>
                <c:pt idx="9">
                  <c:v>6.041666666666667</c:v>
                </c:pt>
                <c:pt idx="10">
                  <c:v>6.125</c:v>
                </c:pt>
                <c:pt idx="11">
                  <c:v>6.2083333333333348</c:v>
                </c:pt>
                <c:pt idx="12">
                  <c:v>6.2916666666666679</c:v>
                </c:pt>
                <c:pt idx="13">
                  <c:v>6.3750000000000009</c:v>
                </c:pt>
                <c:pt idx="14">
                  <c:v>6.4583333333333348</c:v>
                </c:pt>
                <c:pt idx="15">
                  <c:v>6.5416666666666679</c:v>
                </c:pt>
                <c:pt idx="16">
                  <c:v>6.6250000000000009</c:v>
                </c:pt>
                <c:pt idx="17">
                  <c:v>6.7083333333333348</c:v>
                </c:pt>
                <c:pt idx="18">
                  <c:v>6.7916666666666679</c:v>
                </c:pt>
                <c:pt idx="19">
                  <c:v>6.8750000000000009</c:v>
                </c:pt>
                <c:pt idx="20">
                  <c:v>6.9583333333333348</c:v>
                </c:pt>
                <c:pt idx="21">
                  <c:v>7.0416666666666679</c:v>
                </c:pt>
                <c:pt idx="22">
                  <c:v>7.1250000000000009</c:v>
                </c:pt>
                <c:pt idx="23">
                  <c:v>7.2083333333333357</c:v>
                </c:pt>
                <c:pt idx="24">
                  <c:v>7.2916666666666696</c:v>
                </c:pt>
                <c:pt idx="25">
                  <c:v>7.3750000000000027</c:v>
                </c:pt>
                <c:pt idx="26">
                  <c:v>7.4583333333333357</c:v>
                </c:pt>
                <c:pt idx="27">
                  <c:v>7.5416666666666696</c:v>
                </c:pt>
                <c:pt idx="28">
                  <c:v>7.6250000000000027</c:v>
                </c:pt>
                <c:pt idx="29">
                  <c:v>7.7083333333333357</c:v>
                </c:pt>
                <c:pt idx="30">
                  <c:v>7.7916666666666696</c:v>
                </c:pt>
                <c:pt idx="31">
                  <c:v>7.8750000000000027</c:v>
                </c:pt>
                <c:pt idx="32">
                  <c:v>7.9583333333333357</c:v>
                </c:pt>
                <c:pt idx="33">
                  <c:v>8.0416666666666696</c:v>
                </c:pt>
                <c:pt idx="34">
                  <c:v>8.1250000000000018</c:v>
                </c:pt>
                <c:pt idx="35">
                  <c:v>8.2083333333333375</c:v>
                </c:pt>
                <c:pt idx="36">
                  <c:v>8.2916666666666696</c:v>
                </c:pt>
                <c:pt idx="37">
                  <c:v>8.3750000000000036</c:v>
                </c:pt>
                <c:pt idx="38">
                  <c:v>8.4583333333333375</c:v>
                </c:pt>
                <c:pt idx="39">
                  <c:v>8.5416666666666696</c:v>
                </c:pt>
                <c:pt idx="40">
                  <c:v>8.6250000000000036</c:v>
                </c:pt>
                <c:pt idx="41">
                  <c:v>8.7083333333333375</c:v>
                </c:pt>
                <c:pt idx="42">
                  <c:v>8.7916666666666696</c:v>
                </c:pt>
                <c:pt idx="43">
                  <c:v>8.8750000000000036</c:v>
                </c:pt>
                <c:pt idx="44">
                  <c:v>8.9583333333333375</c:v>
                </c:pt>
                <c:pt idx="45">
                  <c:v>9.0416666666666696</c:v>
                </c:pt>
                <c:pt idx="46">
                  <c:v>9.1250000000000036</c:v>
                </c:pt>
                <c:pt idx="47">
                  <c:v>9.2083333333333393</c:v>
                </c:pt>
                <c:pt idx="48">
                  <c:v>9.2916666666666714</c:v>
                </c:pt>
                <c:pt idx="49">
                  <c:v>9.3750000000000053</c:v>
                </c:pt>
                <c:pt idx="50">
                  <c:v>9.4583333333333393</c:v>
                </c:pt>
                <c:pt idx="51">
                  <c:v>9.5416666666666714</c:v>
                </c:pt>
                <c:pt idx="52">
                  <c:v>9.6250000000000053</c:v>
                </c:pt>
                <c:pt idx="53">
                  <c:v>9.7083333333333393</c:v>
                </c:pt>
                <c:pt idx="54">
                  <c:v>9.7916666666666714</c:v>
                </c:pt>
                <c:pt idx="55">
                  <c:v>9.8750000000000053</c:v>
                </c:pt>
                <c:pt idx="56">
                  <c:v>9.9583333333333393</c:v>
                </c:pt>
                <c:pt idx="57">
                  <c:v>10.041666666666671</c:v>
                </c:pt>
                <c:pt idx="58">
                  <c:v>10.125000000000005</c:v>
                </c:pt>
                <c:pt idx="59">
                  <c:v>10.208333333333339</c:v>
                </c:pt>
                <c:pt idx="60">
                  <c:v>10.291666666666673</c:v>
                </c:pt>
                <c:pt idx="61">
                  <c:v>10.375000000000007</c:v>
                </c:pt>
                <c:pt idx="62">
                  <c:v>10.458333333333339</c:v>
                </c:pt>
                <c:pt idx="63">
                  <c:v>10.541666666666673</c:v>
                </c:pt>
                <c:pt idx="64">
                  <c:v>10.625000000000007</c:v>
                </c:pt>
                <c:pt idx="65">
                  <c:v>10.708333333333339</c:v>
                </c:pt>
                <c:pt idx="66">
                  <c:v>10.791666666666673</c:v>
                </c:pt>
                <c:pt idx="67">
                  <c:v>10.875000000000007</c:v>
                </c:pt>
                <c:pt idx="68">
                  <c:v>10.958333333333339</c:v>
                </c:pt>
                <c:pt idx="69">
                  <c:v>11.041666666666673</c:v>
                </c:pt>
                <c:pt idx="70">
                  <c:v>11.125000000000007</c:v>
                </c:pt>
                <c:pt idx="71">
                  <c:v>11.208333333333341</c:v>
                </c:pt>
                <c:pt idx="72">
                  <c:v>11.291666666666675</c:v>
                </c:pt>
                <c:pt idx="73">
                  <c:v>11.375000000000007</c:v>
                </c:pt>
                <c:pt idx="74">
                  <c:v>11.458333333333341</c:v>
                </c:pt>
                <c:pt idx="75">
                  <c:v>11.541666666666675</c:v>
                </c:pt>
                <c:pt idx="76">
                  <c:v>11.625000000000007</c:v>
                </c:pt>
                <c:pt idx="77">
                  <c:v>11.708333333333341</c:v>
                </c:pt>
                <c:pt idx="78">
                  <c:v>11.791666666666675</c:v>
                </c:pt>
                <c:pt idx="79">
                  <c:v>11.875000000000007</c:v>
                </c:pt>
                <c:pt idx="80">
                  <c:v>11.958333333333341</c:v>
                </c:pt>
                <c:pt idx="81">
                  <c:v>12.041666666666675</c:v>
                </c:pt>
                <c:pt idx="82">
                  <c:v>12.125000000000007</c:v>
                </c:pt>
                <c:pt idx="83">
                  <c:v>12.208333333333341</c:v>
                </c:pt>
                <c:pt idx="84">
                  <c:v>12.291666666666675</c:v>
                </c:pt>
                <c:pt idx="85">
                  <c:v>12.375000000000007</c:v>
                </c:pt>
                <c:pt idx="86">
                  <c:v>12.458333333333341</c:v>
                </c:pt>
                <c:pt idx="87">
                  <c:v>12.541666666666675</c:v>
                </c:pt>
                <c:pt idx="88">
                  <c:v>12.625000000000007</c:v>
                </c:pt>
                <c:pt idx="89">
                  <c:v>12.708333333333341</c:v>
                </c:pt>
                <c:pt idx="90">
                  <c:v>12.791666666666675</c:v>
                </c:pt>
                <c:pt idx="91">
                  <c:v>12.875000000000007</c:v>
                </c:pt>
                <c:pt idx="92">
                  <c:v>12.958333333333341</c:v>
                </c:pt>
                <c:pt idx="93">
                  <c:v>13.041666666666675</c:v>
                </c:pt>
                <c:pt idx="94">
                  <c:v>13.125000000000007</c:v>
                </c:pt>
                <c:pt idx="95">
                  <c:v>13.208333333333341</c:v>
                </c:pt>
                <c:pt idx="96">
                  <c:v>13.291666666666675</c:v>
                </c:pt>
                <c:pt idx="97">
                  <c:v>13.375000000000007</c:v>
                </c:pt>
                <c:pt idx="98">
                  <c:v>13.458333333333341</c:v>
                </c:pt>
                <c:pt idx="99">
                  <c:v>13.541666666666675</c:v>
                </c:pt>
                <c:pt idx="100">
                  <c:v>13.625000000000007</c:v>
                </c:pt>
                <c:pt idx="101">
                  <c:v>13.708333333333341</c:v>
                </c:pt>
                <c:pt idx="102">
                  <c:v>13.791666666666675</c:v>
                </c:pt>
                <c:pt idx="103">
                  <c:v>13.875000000000007</c:v>
                </c:pt>
                <c:pt idx="104">
                  <c:v>13.958333333333341</c:v>
                </c:pt>
                <c:pt idx="105">
                  <c:v>14.041666666666675</c:v>
                </c:pt>
                <c:pt idx="106">
                  <c:v>14.125000000000007</c:v>
                </c:pt>
                <c:pt idx="107">
                  <c:v>14.208333333333341</c:v>
                </c:pt>
                <c:pt idx="108">
                  <c:v>14.291666666666675</c:v>
                </c:pt>
                <c:pt idx="109">
                  <c:v>14.375000000000007</c:v>
                </c:pt>
                <c:pt idx="110">
                  <c:v>14.458333333333341</c:v>
                </c:pt>
                <c:pt idx="111">
                  <c:v>14.541666666666675</c:v>
                </c:pt>
                <c:pt idx="112">
                  <c:v>14.625000000000007</c:v>
                </c:pt>
                <c:pt idx="113">
                  <c:v>14.708333333333341</c:v>
                </c:pt>
                <c:pt idx="114">
                  <c:v>14.791666666666675</c:v>
                </c:pt>
                <c:pt idx="115">
                  <c:v>14.875000000000007</c:v>
                </c:pt>
                <c:pt idx="116">
                  <c:v>14.958333333333341</c:v>
                </c:pt>
                <c:pt idx="117">
                  <c:v>15.041666666666675</c:v>
                </c:pt>
                <c:pt idx="118">
                  <c:v>15.125000000000007</c:v>
                </c:pt>
                <c:pt idx="119">
                  <c:v>15.208333333333341</c:v>
                </c:pt>
                <c:pt idx="120">
                  <c:v>15.291666666666675</c:v>
                </c:pt>
                <c:pt idx="121">
                  <c:v>15.375000000000007</c:v>
                </c:pt>
                <c:pt idx="122">
                  <c:v>15.458333333333341</c:v>
                </c:pt>
                <c:pt idx="123">
                  <c:v>15.541666666666675</c:v>
                </c:pt>
                <c:pt idx="124">
                  <c:v>15.625000000000007</c:v>
                </c:pt>
                <c:pt idx="125">
                  <c:v>15.708333333333341</c:v>
                </c:pt>
                <c:pt idx="126">
                  <c:v>15.791666666666675</c:v>
                </c:pt>
                <c:pt idx="127">
                  <c:v>15.875000000000007</c:v>
                </c:pt>
                <c:pt idx="128">
                  <c:v>15.958333333333341</c:v>
                </c:pt>
                <c:pt idx="129">
                  <c:v>16.041666666666675</c:v>
                </c:pt>
                <c:pt idx="130">
                  <c:v>16.125000000000007</c:v>
                </c:pt>
                <c:pt idx="131">
                  <c:v>16.208333333333339</c:v>
                </c:pt>
                <c:pt idx="132">
                  <c:v>16.291666666666675</c:v>
                </c:pt>
                <c:pt idx="133">
                  <c:v>16.375000000000007</c:v>
                </c:pt>
                <c:pt idx="134">
                  <c:v>16.458333333333339</c:v>
                </c:pt>
                <c:pt idx="135">
                  <c:v>16.541666666666675</c:v>
                </c:pt>
                <c:pt idx="136">
                  <c:v>16.625000000000007</c:v>
                </c:pt>
                <c:pt idx="137">
                  <c:v>16.708333333333339</c:v>
                </c:pt>
                <c:pt idx="138">
                  <c:v>16.791666666666675</c:v>
                </c:pt>
                <c:pt idx="139">
                  <c:v>16.875000000000007</c:v>
                </c:pt>
                <c:pt idx="140">
                  <c:v>16.958333333333339</c:v>
                </c:pt>
                <c:pt idx="141">
                  <c:v>17.041666666666675</c:v>
                </c:pt>
                <c:pt idx="142">
                  <c:v>17.125000000000007</c:v>
                </c:pt>
                <c:pt idx="143">
                  <c:v>17.208333333333339</c:v>
                </c:pt>
                <c:pt idx="144">
                  <c:v>17.291666666666675</c:v>
                </c:pt>
                <c:pt idx="145">
                  <c:v>17.375000000000007</c:v>
                </c:pt>
                <c:pt idx="146">
                  <c:v>17.458333333333339</c:v>
                </c:pt>
                <c:pt idx="147">
                  <c:v>17.541666666666675</c:v>
                </c:pt>
                <c:pt idx="148">
                  <c:v>17.625000000000007</c:v>
                </c:pt>
                <c:pt idx="149">
                  <c:v>17.708333333333339</c:v>
                </c:pt>
                <c:pt idx="150">
                  <c:v>17.791666666666675</c:v>
                </c:pt>
                <c:pt idx="151">
                  <c:v>17.875000000000007</c:v>
                </c:pt>
                <c:pt idx="152">
                  <c:v>17.958333333333339</c:v>
                </c:pt>
                <c:pt idx="153">
                  <c:v>18.041666666666675</c:v>
                </c:pt>
                <c:pt idx="154">
                  <c:v>18.125000000000007</c:v>
                </c:pt>
                <c:pt idx="155">
                  <c:v>18.208333333333339</c:v>
                </c:pt>
                <c:pt idx="156">
                  <c:v>18.291666666666675</c:v>
                </c:pt>
                <c:pt idx="157">
                  <c:v>18.375000000000007</c:v>
                </c:pt>
                <c:pt idx="158">
                  <c:v>18.458333333333339</c:v>
                </c:pt>
                <c:pt idx="159">
                  <c:v>18.541666666666675</c:v>
                </c:pt>
                <c:pt idx="160">
                  <c:v>18.625000000000007</c:v>
                </c:pt>
                <c:pt idx="161">
                  <c:v>18.708333333333339</c:v>
                </c:pt>
                <c:pt idx="162">
                  <c:v>18.791666666666675</c:v>
                </c:pt>
                <c:pt idx="163">
                  <c:v>18.875000000000007</c:v>
                </c:pt>
                <c:pt idx="164">
                  <c:v>18.958333333333339</c:v>
                </c:pt>
                <c:pt idx="165">
                  <c:v>19.041666666666675</c:v>
                </c:pt>
                <c:pt idx="166">
                  <c:v>19.125000000000007</c:v>
                </c:pt>
                <c:pt idx="167">
                  <c:v>19.208333333333339</c:v>
                </c:pt>
                <c:pt idx="168">
                  <c:v>19.291666666666675</c:v>
                </c:pt>
                <c:pt idx="169">
                  <c:v>19.375000000000007</c:v>
                </c:pt>
                <c:pt idx="170">
                  <c:v>19.458333333333339</c:v>
                </c:pt>
                <c:pt idx="171">
                  <c:v>19.541666666666675</c:v>
                </c:pt>
                <c:pt idx="172">
                  <c:v>19.625000000000007</c:v>
                </c:pt>
                <c:pt idx="173">
                  <c:v>19.708333333333339</c:v>
                </c:pt>
                <c:pt idx="174">
                  <c:v>19.791666666666675</c:v>
                </c:pt>
                <c:pt idx="175">
                  <c:v>19.875000000000007</c:v>
                </c:pt>
                <c:pt idx="176">
                  <c:v>19.958333333333339</c:v>
                </c:pt>
                <c:pt idx="177">
                  <c:v>20.041666666666675</c:v>
                </c:pt>
                <c:pt idx="178">
                  <c:v>20.125000000000007</c:v>
                </c:pt>
                <c:pt idx="179">
                  <c:v>20.208333333333339</c:v>
                </c:pt>
                <c:pt idx="180">
                  <c:v>20.291666666666675</c:v>
                </c:pt>
                <c:pt idx="181">
                  <c:v>20.375000000000007</c:v>
                </c:pt>
                <c:pt idx="182">
                  <c:v>20.458333333333339</c:v>
                </c:pt>
                <c:pt idx="183">
                  <c:v>20.541666666666675</c:v>
                </c:pt>
                <c:pt idx="184">
                  <c:v>20.625000000000007</c:v>
                </c:pt>
                <c:pt idx="185">
                  <c:v>20.708333333333339</c:v>
                </c:pt>
                <c:pt idx="186">
                  <c:v>20.791666666666675</c:v>
                </c:pt>
                <c:pt idx="187">
                  <c:v>20.875000000000007</c:v>
                </c:pt>
                <c:pt idx="188">
                  <c:v>20.958333333333339</c:v>
                </c:pt>
                <c:pt idx="189">
                  <c:v>21.041666666666675</c:v>
                </c:pt>
                <c:pt idx="190">
                  <c:v>21.125000000000007</c:v>
                </c:pt>
                <c:pt idx="191">
                  <c:v>21.208333333333339</c:v>
                </c:pt>
                <c:pt idx="192">
                  <c:v>21.291666666666675</c:v>
                </c:pt>
                <c:pt idx="193">
                  <c:v>21.375000000000007</c:v>
                </c:pt>
                <c:pt idx="194">
                  <c:v>21.458333333333339</c:v>
                </c:pt>
                <c:pt idx="195">
                  <c:v>21.541666666666675</c:v>
                </c:pt>
                <c:pt idx="196">
                  <c:v>21.625000000000007</c:v>
                </c:pt>
                <c:pt idx="197">
                  <c:v>21.708333333333339</c:v>
                </c:pt>
                <c:pt idx="198">
                  <c:v>21.791666666666675</c:v>
                </c:pt>
                <c:pt idx="199">
                  <c:v>21.875000000000007</c:v>
                </c:pt>
                <c:pt idx="200">
                  <c:v>21.958333333333339</c:v>
                </c:pt>
                <c:pt idx="201">
                  <c:v>22.041666666666675</c:v>
                </c:pt>
                <c:pt idx="202">
                  <c:v>22.125000000000007</c:v>
                </c:pt>
                <c:pt idx="203">
                  <c:v>22.208333333333339</c:v>
                </c:pt>
                <c:pt idx="204">
                  <c:v>22.291666666666675</c:v>
                </c:pt>
                <c:pt idx="205">
                  <c:v>22.375000000000007</c:v>
                </c:pt>
                <c:pt idx="206">
                  <c:v>22.458333333333339</c:v>
                </c:pt>
                <c:pt idx="207">
                  <c:v>22.541666666666675</c:v>
                </c:pt>
                <c:pt idx="208">
                  <c:v>22.625000000000007</c:v>
                </c:pt>
                <c:pt idx="209">
                  <c:v>22.708333333333339</c:v>
                </c:pt>
                <c:pt idx="210">
                  <c:v>22.791666666666671</c:v>
                </c:pt>
                <c:pt idx="211">
                  <c:v>22.875000000000004</c:v>
                </c:pt>
                <c:pt idx="212">
                  <c:v>22.958333333333339</c:v>
                </c:pt>
                <c:pt idx="213">
                  <c:v>23.041666666666671</c:v>
                </c:pt>
                <c:pt idx="214">
                  <c:v>23.125000000000004</c:v>
                </c:pt>
                <c:pt idx="215">
                  <c:v>23.208333333333339</c:v>
                </c:pt>
                <c:pt idx="216">
                  <c:v>23.291666666666671</c:v>
                </c:pt>
                <c:pt idx="217">
                  <c:v>23.375000000000004</c:v>
                </c:pt>
                <c:pt idx="218">
                  <c:v>23.458333333333339</c:v>
                </c:pt>
                <c:pt idx="219">
                  <c:v>23.541666666666671</c:v>
                </c:pt>
                <c:pt idx="220">
                  <c:v>23.625000000000004</c:v>
                </c:pt>
                <c:pt idx="221">
                  <c:v>23.708333333333339</c:v>
                </c:pt>
                <c:pt idx="222">
                  <c:v>23.791666666666671</c:v>
                </c:pt>
                <c:pt idx="223">
                  <c:v>23.875000000000004</c:v>
                </c:pt>
                <c:pt idx="224">
                  <c:v>23.958333333333339</c:v>
                </c:pt>
                <c:pt idx="225">
                  <c:v>24.041666666666671</c:v>
                </c:pt>
                <c:pt idx="226">
                  <c:v>24.125000000000004</c:v>
                </c:pt>
                <c:pt idx="227">
                  <c:v>24.208333333333339</c:v>
                </c:pt>
                <c:pt idx="228">
                  <c:v>24.291666666666671</c:v>
                </c:pt>
                <c:pt idx="229">
                  <c:v>24.375000000000004</c:v>
                </c:pt>
                <c:pt idx="230">
                  <c:v>24.458333333333339</c:v>
                </c:pt>
                <c:pt idx="231">
                  <c:v>24.541666666666671</c:v>
                </c:pt>
                <c:pt idx="232">
                  <c:v>24.625000000000004</c:v>
                </c:pt>
                <c:pt idx="233">
                  <c:v>24.708333333333339</c:v>
                </c:pt>
                <c:pt idx="234">
                  <c:v>24.791666666666671</c:v>
                </c:pt>
                <c:pt idx="235">
                  <c:v>24.875000000000004</c:v>
                </c:pt>
                <c:pt idx="236">
                  <c:v>24.958333333333339</c:v>
                </c:pt>
                <c:pt idx="237">
                  <c:v>25.041666666666671</c:v>
                </c:pt>
                <c:pt idx="238">
                  <c:v>25.125000000000004</c:v>
                </c:pt>
                <c:pt idx="239">
                  <c:v>25.208333333333339</c:v>
                </c:pt>
                <c:pt idx="240">
                  <c:v>25.291666666666671</c:v>
                </c:pt>
                <c:pt idx="241">
                  <c:v>25.375000000000004</c:v>
                </c:pt>
                <c:pt idx="242">
                  <c:v>25.458333333333339</c:v>
                </c:pt>
                <c:pt idx="243">
                  <c:v>25.541666666666671</c:v>
                </c:pt>
                <c:pt idx="244">
                  <c:v>25.625000000000004</c:v>
                </c:pt>
                <c:pt idx="245">
                  <c:v>25.708333333333339</c:v>
                </c:pt>
                <c:pt idx="246">
                  <c:v>25.791666666666671</c:v>
                </c:pt>
                <c:pt idx="247">
                  <c:v>25.875000000000004</c:v>
                </c:pt>
                <c:pt idx="248">
                  <c:v>25.958333333333339</c:v>
                </c:pt>
                <c:pt idx="249">
                  <c:v>26.041666666666671</c:v>
                </c:pt>
                <c:pt idx="250">
                  <c:v>26.125000000000004</c:v>
                </c:pt>
                <c:pt idx="251">
                  <c:v>26.208333333333339</c:v>
                </c:pt>
                <c:pt idx="252">
                  <c:v>26.291666666666671</c:v>
                </c:pt>
                <c:pt idx="253">
                  <c:v>26.375000000000004</c:v>
                </c:pt>
                <c:pt idx="254">
                  <c:v>26.458333333333339</c:v>
                </c:pt>
                <c:pt idx="255">
                  <c:v>26.541666666666671</c:v>
                </c:pt>
                <c:pt idx="256">
                  <c:v>26.625000000000004</c:v>
                </c:pt>
                <c:pt idx="257">
                  <c:v>26.708333333333339</c:v>
                </c:pt>
                <c:pt idx="258">
                  <c:v>26.791666666666671</c:v>
                </c:pt>
                <c:pt idx="259">
                  <c:v>26.875000000000004</c:v>
                </c:pt>
                <c:pt idx="260">
                  <c:v>26.958333333333339</c:v>
                </c:pt>
                <c:pt idx="261">
                  <c:v>27.041666666666671</c:v>
                </c:pt>
                <c:pt idx="262">
                  <c:v>27.125000000000004</c:v>
                </c:pt>
                <c:pt idx="263">
                  <c:v>27.208333333333339</c:v>
                </c:pt>
                <c:pt idx="264">
                  <c:v>27.291666666666671</c:v>
                </c:pt>
                <c:pt idx="265">
                  <c:v>27.375000000000004</c:v>
                </c:pt>
                <c:pt idx="266">
                  <c:v>27.458333333333339</c:v>
                </c:pt>
                <c:pt idx="267">
                  <c:v>27.541666666666671</c:v>
                </c:pt>
                <c:pt idx="268">
                  <c:v>27.625000000000004</c:v>
                </c:pt>
                <c:pt idx="269">
                  <c:v>27.708333333333339</c:v>
                </c:pt>
                <c:pt idx="270">
                  <c:v>27.791666666666671</c:v>
                </c:pt>
                <c:pt idx="271">
                  <c:v>27.875000000000004</c:v>
                </c:pt>
                <c:pt idx="272">
                  <c:v>27.958333333333339</c:v>
                </c:pt>
                <c:pt idx="273">
                  <c:v>28.041666666666671</c:v>
                </c:pt>
                <c:pt idx="274">
                  <c:v>28.125000000000004</c:v>
                </c:pt>
                <c:pt idx="275">
                  <c:v>28.208333333333339</c:v>
                </c:pt>
                <c:pt idx="276">
                  <c:v>28.291666666666671</c:v>
                </c:pt>
                <c:pt idx="277">
                  <c:v>28.375000000000004</c:v>
                </c:pt>
                <c:pt idx="278">
                  <c:v>28.458333333333339</c:v>
                </c:pt>
                <c:pt idx="279">
                  <c:v>28.541666666666671</c:v>
                </c:pt>
                <c:pt idx="280">
                  <c:v>28.625000000000004</c:v>
                </c:pt>
                <c:pt idx="281">
                  <c:v>28.708333333333339</c:v>
                </c:pt>
                <c:pt idx="282">
                  <c:v>28.791666666666671</c:v>
                </c:pt>
                <c:pt idx="283">
                  <c:v>28.875000000000004</c:v>
                </c:pt>
                <c:pt idx="284">
                  <c:v>28.958333333333339</c:v>
                </c:pt>
                <c:pt idx="285">
                  <c:v>29.041666666666671</c:v>
                </c:pt>
                <c:pt idx="286">
                  <c:v>29.125000000000004</c:v>
                </c:pt>
                <c:pt idx="287">
                  <c:v>29.208333333333339</c:v>
                </c:pt>
                <c:pt idx="288">
                  <c:v>29.291666666666671</c:v>
                </c:pt>
                <c:pt idx="289">
                  <c:v>29.375000000000004</c:v>
                </c:pt>
                <c:pt idx="290">
                  <c:v>29.458333333333339</c:v>
                </c:pt>
                <c:pt idx="291">
                  <c:v>29.541666666666671</c:v>
                </c:pt>
                <c:pt idx="292">
                  <c:v>29.625000000000004</c:v>
                </c:pt>
                <c:pt idx="293">
                  <c:v>29.708333333333339</c:v>
                </c:pt>
                <c:pt idx="294">
                  <c:v>29.791666666666671</c:v>
                </c:pt>
                <c:pt idx="295">
                  <c:v>29.875000000000004</c:v>
                </c:pt>
                <c:pt idx="296">
                  <c:v>29.958333333333339</c:v>
                </c:pt>
                <c:pt idx="297">
                  <c:v>30.041666666666671</c:v>
                </c:pt>
                <c:pt idx="298">
                  <c:v>30.125000000000004</c:v>
                </c:pt>
                <c:pt idx="299">
                  <c:v>30.208333333333339</c:v>
                </c:pt>
                <c:pt idx="300">
                  <c:v>30.291666666666671</c:v>
                </c:pt>
                <c:pt idx="301">
                  <c:v>30.375000000000004</c:v>
                </c:pt>
                <c:pt idx="302">
                  <c:v>30.458333333333339</c:v>
                </c:pt>
                <c:pt idx="303">
                  <c:v>30.541666666666671</c:v>
                </c:pt>
                <c:pt idx="304">
                  <c:v>30.625000000000004</c:v>
                </c:pt>
                <c:pt idx="305">
                  <c:v>30.708333333333339</c:v>
                </c:pt>
                <c:pt idx="306">
                  <c:v>30.791666666666671</c:v>
                </c:pt>
                <c:pt idx="307">
                  <c:v>30.875000000000004</c:v>
                </c:pt>
                <c:pt idx="308">
                  <c:v>30.958333333333339</c:v>
                </c:pt>
                <c:pt idx="309">
                  <c:v>31.041666666666671</c:v>
                </c:pt>
                <c:pt idx="310">
                  <c:v>31.125000000000004</c:v>
                </c:pt>
                <c:pt idx="311">
                  <c:v>31.208333333333339</c:v>
                </c:pt>
                <c:pt idx="312">
                  <c:v>31.291666666666671</c:v>
                </c:pt>
                <c:pt idx="313">
                  <c:v>31.375000000000004</c:v>
                </c:pt>
                <c:pt idx="314">
                  <c:v>31.458333333333339</c:v>
                </c:pt>
                <c:pt idx="315">
                  <c:v>31.541666666666671</c:v>
                </c:pt>
                <c:pt idx="316">
                  <c:v>31.625000000000004</c:v>
                </c:pt>
                <c:pt idx="317">
                  <c:v>31.708333333333339</c:v>
                </c:pt>
                <c:pt idx="318">
                  <c:v>31.791666666666671</c:v>
                </c:pt>
                <c:pt idx="319">
                  <c:v>31.875000000000004</c:v>
                </c:pt>
                <c:pt idx="320">
                  <c:v>31.958333333333339</c:v>
                </c:pt>
                <c:pt idx="321">
                  <c:v>32.041666666666671</c:v>
                </c:pt>
                <c:pt idx="322">
                  <c:v>32.125000000000007</c:v>
                </c:pt>
                <c:pt idx="323">
                  <c:v>32.208333333333336</c:v>
                </c:pt>
                <c:pt idx="324">
                  <c:v>32.291666666666671</c:v>
                </c:pt>
                <c:pt idx="325">
                  <c:v>32.375000000000007</c:v>
                </c:pt>
                <c:pt idx="326">
                  <c:v>32.458333333333336</c:v>
                </c:pt>
                <c:pt idx="327">
                  <c:v>32.541666666666671</c:v>
                </c:pt>
                <c:pt idx="328">
                  <c:v>32.625000000000007</c:v>
                </c:pt>
                <c:pt idx="329">
                  <c:v>32.708333333333336</c:v>
                </c:pt>
                <c:pt idx="330">
                  <c:v>32.791666666666671</c:v>
                </c:pt>
                <c:pt idx="331">
                  <c:v>32.875000000000007</c:v>
                </c:pt>
                <c:pt idx="332">
                  <c:v>32.958333333333336</c:v>
                </c:pt>
                <c:pt idx="333">
                  <c:v>33.041666666666671</c:v>
                </c:pt>
                <c:pt idx="334">
                  <c:v>33.125000000000007</c:v>
                </c:pt>
                <c:pt idx="335">
                  <c:v>33.208333333333336</c:v>
                </c:pt>
                <c:pt idx="336">
                  <c:v>33.291666666666671</c:v>
                </c:pt>
                <c:pt idx="337">
                  <c:v>33.375000000000007</c:v>
                </c:pt>
                <c:pt idx="338">
                  <c:v>33.458333333333336</c:v>
                </c:pt>
                <c:pt idx="339">
                  <c:v>33.541666666666671</c:v>
                </c:pt>
                <c:pt idx="340">
                  <c:v>33.625000000000007</c:v>
                </c:pt>
                <c:pt idx="341">
                  <c:v>33.708333333333336</c:v>
                </c:pt>
                <c:pt idx="342">
                  <c:v>33.791666666666671</c:v>
                </c:pt>
                <c:pt idx="343">
                  <c:v>33.875000000000007</c:v>
                </c:pt>
                <c:pt idx="344">
                  <c:v>33.958333333333336</c:v>
                </c:pt>
                <c:pt idx="345">
                  <c:v>34.041666666666671</c:v>
                </c:pt>
                <c:pt idx="346">
                  <c:v>34.125000000000007</c:v>
                </c:pt>
                <c:pt idx="347">
                  <c:v>34.208333333333336</c:v>
                </c:pt>
                <c:pt idx="348">
                  <c:v>34.291666666666671</c:v>
                </c:pt>
                <c:pt idx="349">
                  <c:v>34.375000000000007</c:v>
                </c:pt>
                <c:pt idx="350">
                  <c:v>34.458333333333336</c:v>
                </c:pt>
                <c:pt idx="351">
                  <c:v>34.541666666666671</c:v>
                </c:pt>
                <c:pt idx="352">
                  <c:v>34.625000000000007</c:v>
                </c:pt>
                <c:pt idx="353">
                  <c:v>34.708333333333336</c:v>
                </c:pt>
                <c:pt idx="354">
                  <c:v>34.791666666666671</c:v>
                </c:pt>
                <c:pt idx="355">
                  <c:v>34.875000000000007</c:v>
                </c:pt>
                <c:pt idx="356">
                  <c:v>34.958333333333336</c:v>
                </c:pt>
                <c:pt idx="357">
                  <c:v>35.041666666666671</c:v>
                </c:pt>
                <c:pt idx="358">
                  <c:v>35.125000000000007</c:v>
                </c:pt>
                <c:pt idx="359">
                  <c:v>35.208333333333336</c:v>
                </c:pt>
                <c:pt idx="360">
                  <c:v>35.291666666666671</c:v>
                </c:pt>
                <c:pt idx="361">
                  <c:v>35.375000000000007</c:v>
                </c:pt>
                <c:pt idx="362">
                  <c:v>35.458333333333336</c:v>
                </c:pt>
                <c:pt idx="363">
                  <c:v>35.541666666666671</c:v>
                </c:pt>
                <c:pt idx="364">
                  <c:v>35.625000000000007</c:v>
                </c:pt>
                <c:pt idx="365">
                  <c:v>35.708333333333336</c:v>
                </c:pt>
                <c:pt idx="366">
                  <c:v>35.791666666666671</c:v>
                </c:pt>
                <c:pt idx="367">
                  <c:v>35.875000000000007</c:v>
                </c:pt>
                <c:pt idx="368">
                  <c:v>35.958333333333336</c:v>
                </c:pt>
                <c:pt idx="369">
                  <c:v>36.041666666666671</c:v>
                </c:pt>
                <c:pt idx="370">
                  <c:v>36.125000000000007</c:v>
                </c:pt>
                <c:pt idx="371">
                  <c:v>36.208333333333336</c:v>
                </c:pt>
                <c:pt idx="372">
                  <c:v>36.291666666666671</c:v>
                </c:pt>
                <c:pt idx="373">
                  <c:v>36.375000000000007</c:v>
                </c:pt>
                <c:pt idx="374">
                  <c:v>36.458333333333336</c:v>
                </c:pt>
                <c:pt idx="375">
                  <c:v>36.541666666666671</c:v>
                </c:pt>
                <c:pt idx="376">
                  <c:v>36.625000000000007</c:v>
                </c:pt>
                <c:pt idx="377">
                  <c:v>36.708333333333336</c:v>
                </c:pt>
                <c:pt idx="378">
                  <c:v>36.791666666666671</c:v>
                </c:pt>
                <c:pt idx="379">
                  <c:v>36.875000000000007</c:v>
                </c:pt>
                <c:pt idx="380">
                  <c:v>36.958333333333336</c:v>
                </c:pt>
                <c:pt idx="381">
                  <c:v>37.041666666666671</c:v>
                </c:pt>
                <c:pt idx="382">
                  <c:v>37.125000000000007</c:v>
                </c:pt>
                <c:pt idx="383">
                  <c:v>37.208333333333336</c:v>
                </c:pt>
                <c:pt idx="384">
                  <c:v>37.291666666666671</c:v>
                </c:pt>
                <c:pt idx="385">
                  <c:v>37.375000000000007</c:v>
                </c:pt>
                <c:pt idx="386">
                  <c:v>37.458333333333336</c:v>
                </c:pt>
                <c:pt idx="387">
                  <c:v>37.541666666666671</c:v>
                </c:pt>
                <c:pt idx="388">
                  <c:v>37.625000000000007</c:v>
                </c:pt>
                <c:pt idx="389">
                  <c:v>37.708333333333336</c:v>
                </c:pt>
                <c:pt idx="390">
                  <c:v>37.791666666666671</c:v>
                </c:pt>
                <c:pt idx="391">
                  <c:v>37.875000000000007</c:v>
                </c:pt>
                <c:pt idx="392">
                  <c:v>37.958333333333336</c:v>
                </c:pt>
                <c:pt idx="393">
                  <c:v>38.041666666666671</c:v>
                </c:pt>
                <c:pt idx="394">
                  <c:v>38.125000000000007</c:v>
                </c:pt>
                <c:pt idx="395">
                  <c:v>38.208333333333336</c:v>
                </c:pt>
                <c:pt idx="396">
                  <c:v>38.291666666666671</c:v>
                </c:pt>
                <c:pt idx="397">
                  <c:v>38.375000000000007</c:v>
                </c:pt>
                <c:pt idx="398">
                  <c:v>38.458333333333336</c:v>
                </c:pt>
                <c:pt idx="399">
                  <c:v>38.541666666666671</c:v>
                </c:pt>
                <c:pt idx="400">
                  <c:v>38.625000000000007</c:v>
                </c:pt>
                <c:pt idx="401">
                  <c:v>38.708333333333336</c:v>
                </c:pt>
                <c:pt idx="402">
                  <c:v>38.791666666666671</c:v>
                </c:pt>
                <c:pt idx="403">
                  <c:v>38.875000000000007</c:v>
                </c:pt>
                <c:pt idx="404">
                  <c:v>38.958333333333336</c:v>
                </c:pt>
                <c:pt idx="405">
                  <c:v>39.041666666666671</c:v>
                </c:pt>
                <c:pt idx="406">
                  <c:v>39.125000000000007</c:v>
                </c:pt>
                <c:pt idx="407">
                  <c:v>39.208333333333336</c:v>
                </c:pt>
                <c:pt idx="408">
                  <c:v>39.291666666666671</c:v>
                </c:pt>
                <c:pt idx="409">
                  <c:v>39.375000000000007</c:v>
                </c:pt>
                <c:pt idx="410">
                  <c:v>39.458333333333336</c:v>
                </c:pt>
                <c:pt idx="411">
                  <c:v>39.541666666666671</c:v>
                </c:pt>
                <c:pt idx="412">
                  <c:v>39.625000000000007</c:v>
                </c:pt>
                <c:pt idx="413">
                  <c:v>39.708333333333336</c:v>
                </c:pt>
                <c:pt idx="414">
                  <c:v>39.791666666666671</c:v>
                </c:pt>
                <c:pt idx="415">
                  <c:v>39.875000000000007</c:v>
                </c:pt>
                <c:pt idx="416">
                  <c:v>39.958333333333336</c:v>
                </c:pt>
                <c:pt idx="417">
                  <c:v>40.041666666666671</c:v>
                </c:pt>
                <c:pt idx="418">
                  <c:v>40.125000000000007</c:v>
                </c:pt>
                <c:pt idx="419">
                  <c:v>40.208333333333336</c:v>
                </c:pt>
                <c:pt idx="420">
                  <c:v>40.291666666666671</c:v>
                </c:pt>
                <c:pt idx="421">
                  <c:v>40.375000000000007</c:v>
                </c:pt>
                <c:pt idx="422">
                  <c:v>40.458333333333336</c:v>
                </c:pt>
                <c:pt idx="423">
                  <c:v>40.541666666666671</c:v>
                </c:pt>
                <c:pt idx="424">
                  <c:v>40.625000000000007</c:v>
                </c:pt>
                <c:pt idx="425">
                  <c:v>40.708333333333336</c:v>
                </c:pt>
                <c:pt idx="426">
                  <c:v>40.791666666666671</c:v>
                </c:pt>
                <c:pt idx="427">
                  <c:v>40.875000000000007</c:v>
                </c:pt>
                <c:pt idx="428">
                  <c:v>40.958333333333336</c:v>
                </c:pt>
                <c:pt idx="429">
                  <c:v>41.041666666666671</c:v>
                </c:pt>
                <c:pt idx="430">
                  <c:v>41.125000000000007</c:v>
                </c:pt>
                <c:pt idx="431">
                  <c:v>41.208333333333336</c:v>
                </c:pt>
                <c:pt idx="432">
                  <c:v>41.291666666666671</c:v>
                </c:pt>
                <c:pt idx="433">
                  <c:v>41.375000000000007</c:v>
                </c:pt>
                <c:pt idx="434">
                  <c:v>41.458333333333336</c:v>
                </c:pt>
                <c:pt idx="435">
                  <c:v>41.541666666666671</c:v>
                </c:pt>
                <c:pt idx="436">
                  <c:v>41.625000000000007</c:v>
                </c:pt>
                <c:pt idx="437">
                  <c:v>41.708333333333336</c:v>
                </c:pt>
                <c:pt idx="438">
                  <c:v>41.791666666666671</c:v>
                </c:pt>
                <c:pt idx="439">
                  <c:v>41.875000000000007</c:v>
                </c:pt>
                <c:pt idx="440">
                  <c:v>41.958333333333336</c:v>
                </c:pt>
                <c:pt idx="441">
                  <c:v>42.041666666666671</c:v>
                </c:pt>
                <c:pt idx="442">
                  <c:v>42.125000000000007</c:v>
                </c:pt>
                <c:pt idx="443">
                  <c:v>42.208333333333336</c:v>
                </c:pt>
                <c:pt idx="444">
                  <c:v>42.291666666666671</c:v>
                </c:pt>
                <c:pt idx="445">
                  <c:v>42.375000000000007</c:v>
                </c:pt>
                <c:pt idx="446">
                  <c:v>42.458333333333336</c:v>
                </c:pt>
                <c:pt idx="447">
                  <c:v>42.541666666666671</c:v>
                </c:pt>
                <c:pt idx="448">
                  <c:v>42.625000000000007</c:v>
                </c:pt>
                <c:pt idx="449">
                  <c:v>42.708333333333336</c:v>
                </c:pt>
                <c:pt idx="450">
                  <c:v>42.791666666666671</c:v>
                </c:pt>
                <c:pt idx="451">
                  <c:v>42.875000000000007</c:v>
                </c:pt>
                <c:pt idx="452">
                  <c:v>42.958333333333336</c:v>
                </c:pt>
                <c:pt idx="453">
                  <c:v>43.041666666666671</c:v>
                </c:pt>
                <c:pt idx="454">
                  <c:v>43.125000000000007</c:v>
                </c:pt>
                <c:pt idx="455">
                  <c:v>43.208333333333336</c:v>
                </c:pt>
                <c:pt idx="456">
                  <c:v>43.291666666666671</c:v>
                </c:pt>
                <c:pt idx="457">
                  <c:v>43.375000000000007</c:v>
                </c:pt>
                <c:pt idx="458">
                  <c:v>43.458333333333336</c:v>
                </c:pt>
                <c:pt idx="459">
                  <c:v>43.541666666666671</c:v>
                </c:pt>
                <c:pt idx="460">
                  <c:v>43.625000000000007</c:v>
                </c:pt>
                <c:pt idx="461">
                  <c:v>43.708333333333336</c:v>
                </c:pt>
                <c:pt idx="462">
                  <c:v>43.791666666666671</c:v>
                </c:pt>
                <c:pt idx="463">
                  <c:v>43.875000000000007</c:v>
                </c:pt>
                <c:pt idx="464">
                  <c:v>43.958333333333336</c:v>
                </c:pt>
                <c:pt idx="465">
                  <c:v>44.041666666666671</c:v>
                </c:pt>
                <c:pt idx="466">
                  <c:v>44.125000000000007</c:v>
                </c:pt>
                <c:pt idx="467">
                  <c:v>44.208333333333336</c:v>
                </c:pt>
                <c:pt idx="468">
                  <c:v>44.291666666666671</c:v>
                </c:pt>
                <c:pt idx="469">
                  <c:v>44.375000000000007</c:v>
                </c:pt>
                <c:pt idx="470">
                  <c:v>44.458333333333336</c:v>
                </c:pt>
                <c:pt idx="471">
                  <c:v>44.541666666666671</c:v>
                </c:pt>
                <c:pt idx="472">
                  <c:v>44.625000000000007</c:v>
                </c:pt>
                <c:pt idx="473">
                  <c:v>44.708333333333336</c:v>
                </c:pt>
                <c:pt idx="474">
                  <c:v>44.791666666666671</c:v>
                </c:pt>
                <c:pt idx="475">
                  <c:v>44.875000000000007</c:v>
                </c:pt>
                <c:pt idx="476">
                  <c:v>44.958333333333336</c:v>
                </c:pt>
                <c:pt idx="477">
                  <c:v>45.041666666666671</c:v>
                </c:pt>
                <c:pt idx="478">
                  <c:v>45.125000000000007</c:v>
                </c:pt>
                <c:pt idx="479">
                  <c:v>45.208333333333336</c:v>
                </c:pt>
                <c:pt idx="480">
                  <c:v>45.291666666666671</c:v>
                </c:pt>
                <c:pt idx="481">
                  <c:v>45.375000000000007</c:v>
                </c:pt>
                <c:pt idx="482">
                  <c:v>45.458333333333336</c:v>
                </c:pt>
                <c:pt idx="483">
                  <c:v>45.541666666666664</c:v>
                </c:pt>
                <c:pt idx="484">
                  <c:v>45.625</c:v>
                </c:pt>
                <c:pt idx="485">
                  <c:v>45.708333333333336</c:v>
                </c:pt>
                <c:pt idx="486">
                  <c:v>45.791666666666664</c:v>
                </c:pt>
                <c:pt idx="487">
                  <c:v>45.875</c:v>
                </c:pt>
                <c:pt idx="488">
                  <c:v>45.958333333333336</c:v>
                </c:pt>
                <c:pt idx="489">
                  <c:v>46.041666666666664</c:v>
                </c:pt>
                <c:pt idx="490">
                  <c:v>46.125</c:v>
                </c:pt>
                <c:pt idx="491">
                  <c:v>46.208333333333336</c:v>
                </c:pt>
                <c:pt idx="492">
                  <c:v>46.291666666666664</c:v>
                </c:pt>
                <c:pt idx="493">
                  <c:v>46.375</c:v>
                </c:pt>
                <c:pt idx="494">
                  <c:v>46.458333333333336</c:v>
                </c:pt>
                <c:pt idx="495">
                  <c:v>46.541666666666664</c:v>
                </c:pt>
                <c:pt idx="496">
                  <c:v>46.625</c:v>
                </c:pt>
                <c:pt idx="497">
                  <c:v>46.708333333333336</c:v>
                </c:pt>
                <c:pt idx="498">
                  <c:v>46.791666666666664</c:v>
                </c:pt>
                <c:pt idx="499">
                  <c:v>46.875</c:v>
                </c:pt>
                <c:pt idx="500">
                  <c:v>46.958333333333336</c:v>
                </c:pt>
                <c:pt idx="501">
                  <c:v>47.041666666666664</c:v>
                </c:pt>
                <c:pt idx="502">
                  <c:v>47.125</c:v>
                </c:pt>
                <c:pt idx="503">
                  <c:v>47.208333333333336</c:v>
                </c:pt>
                <c:pt idx="504">
                  <c:v>47.291666666666664</c:v>
                </c:pt>
                <c:pt idx="505">
                  <c:v>47.375</c:v>
                </c:pt>
                <c:pt idx="506">
                  <c:v>47.458333333333336</c:v>
                </c:pt>
                <c:pt idx="507">
                  <c:v>47.541666666666664</c:v>
                </c:pt>
                <c:pt idx="508">
                  <c:v>47.625</c:v>
                </c:pt>
                <c:pt idx="509">
                  <c:v>47.708333333333336</c:v>
                </c:pt>
                <c:pt idx="510">
                  <c:v>47.791666666666664</c:v>
                </c:pt>
                <c:pt idx="511">
                  <c:v>47.875</c:v>
                </c:pt>
                <c:pt idx="512">
                  <c:v>47.958333333333336</c:v>
                </c:pt>
                <c:pt idx="513">
                  <c:v>48.041666666666664</c:v>
                </c:pt>
                <c:pt idx="514">
                  <c:v>48.125</c:v>
                </c:pt>
                <c:pt idx="515">
                  <c:v>48.208333333333336</c:v>
                </c:pt>
                <c:pt idx="516">
                  <c:v>48.291666666666664</c:v>
                </c:pt>
                <c:pt idx="517">
                  <c:v>48.375</c:v>
                </c:pt>
                <c:pt idx="518">
                  <c:v>48.458333333333336</c:v>
                </c:pt>
                <c:pt idx="519">
                  <c:v>48.541666666666664</c:v>
                </c:pt>
                <c:pt idx="520">
                  <c:v>48.625</c:v>
                </c:pt>
                <c:pt idx="521">
                  <c:v>48.708333333333336</c:v>
                </c:pt>
                <c:pt idx="522">
                  <c:v>48.791666666666664</c:v>
                </c:pt>
                <c:pt idx="523">
                  <c:v>48.875</c:v>
                </c:pt>
                <c:pt idx="524">
                  <c:v>48.958333333333336</c:v>
                </c:pt>
                <c:pt idx="525">
                  <c:v>49.041666666666664</c:v>
                </c:pt>
                <c:pt idx="526">
                  <c:v>49.125</c:v>
                </c:pt>
                <c:pt idx="527">
                  <c:v>49.208333333333336</c:v>
                </c:pt>
                <c:pt idx="528">
                  <c:v>49.291666666666664</c:v>
                </c:pt>
                <c:pt idx="529">
                  <c:v>49.375</c:v>
                </c:pt>
                <c:pt idx="530">
                  <c:v>49.458333333333336</c:v>
                </c:pt>
                <c:pt idx="531">
                  <c:v>49.541666666666664</c:v>
                </c:pt>
                <c:pt idx="532">
                  <c:v>49.625</c:v>
                </c:pt>
                <c:pt idx="533">
                  <c:v>49.708333333333336</c:v>
                </c:pt>
                <c:pt idx="534">
                  <c:v>49.791666666666664</c:v>
                </c:pt>
                <c:pt idx="535">
                  <c:v>49.875</c:v>
                </c:pt>
                <c:pt idx="536">
                  <c:v>49.958333333333336</c:v>
                </c:pt>
                <c:pt idx="537">
                  <c:v>50.041666666666664</c:v>
                </c:pt>
                <c:pt idx="538">
                  <c:v>50.125</c:v>
                </c:pt>
                <c:pt idx="539">
                  <c:v>50.208333333333336</c:v>
                </c:pt>
                <c:pt idx="540">
                  <c:v>50.291666666666664</c:v>
                </c:pt>
                <c:pt idx="541">
                  <c:v>50.375</c:v>
                </c:pt>
                <c:pt idx="542">
                  <c:v>50.458333333333336</c:v>
                </c:pt>
                <c:pt idx="543">
                  <c:v>50.541666666666664</c:v>
                </c:pt>
                <c:pt idx="544">
                  <c:v>50.625</c:v>
                </c:pt>
                <c:pt idx="545">
                  <c:v>50.708333333333336</c:v>
                </c:pt>
                <c:pt idx="546">
                  <c:v>50.791666666666664</c:v>
                </c:pt>
                <c:pt idx="547">
                  <c:v>50.875</c:v>
                </c:pt>
                <c:pt idx="548">
                  <c:v>50.958333333333336</c:v>
                </c:pt>
                <c:pt idx="549">
                  <c:v>51.041666666666664</c:v>
                </c:pt>
                <c:pt idx="550">
                  <c:v>51.125</c:v>
                </c:pt>
                <c:pt idx="551">
                  <c:v>51.208333333333336</c:v>
                </c:pt>
                <c:pt idx="552">
                  <c:v>51.291666666666664</c:v>
                </c:pt>
                <c:pt idx="553">
                  <c:v>51.375</c:v>
                </c:pt>
                <c:pt idx="554">
                  <c:v>51.458333333333336</c:v>
                </c:pt>
                <c:pt idx="555">
                  <c:v>51.541666666666664</c:v>
                </c:pt>
                <c:pt idx="556">
                  <c:v>51.625</c:v>
                </c:pt>
                <c:pt idx="557">
                  <c:v>51.708333333333336</c:v>
                </c:pt>
                <c:pt idx="558">
                  <c:v>51.791666666666664</c:v>
                </c:pt>
                <c:pt idx="559">
                  <c:v>51.875</c:v>
                </c:pt>
                <c:pt idx="560">
                  <c:v>51.958333333333336</c:v>
                </c:pt>
                <c:pt idx="561">
                  <c:v>52.041666666666664</c:v>
                </c:pt>
                <c:pt idx="562">
                  <c:v>52.125</c:v>
                </c:pt>
                <c:pt idx="563">
                  <c:v>52.208333333333336</c:v>
                </c:pt>
                <c:pt idx="564">
                  <c:v>52.291666666666664</c:v>
                </c:pt>
                <c:pt idx="565">
                  <c:v>52.375</c:v>
                </c:pt>
                <c:pt idx="566">
                  <c:v>52.458333333333336</c:v>
                </c:pt>
                <c:pt idx="567">
                  <c:v>52.541666666666664</c:v>
                </c:pt>
                <c:pt idx="568">
                  <c:v>52.625</c:v>
                </c:pt>
                <c:pt idx="569">
                  <c:v>52.708333333333336</c:v>
                </c:pt>
                <c:pt idx="570">
                  <c:v>52.791666666666664</c:v>
                </c:pt>
                <c:pt idx="571">
                  <c:v>52.875</c:v>
                </c:pt>
                <c:pt idx="572">
                  <c:v>52.958333333333336</c:v>
                </c:pt>
                <c:pt idx="573">
                  <c:v>53.041666666666664</c:v>
                </c:pt>
                <c:pt idx="574">
                  <c:v>53.125</c:v>
                </c:pt>
                <c:pt idx="575">
                  <c:v>53.208333333333336</c:v>
                </c:pt>
                <c:pt idx="576">
                  <c:v>53.291666666666664</c:v>
                </c:pt>
                <c:pt idx="577">
                  <c:v>53.375</c:v>
                </c:pt>
                <c:pt idx="578">
                  <c:v>53.458333333333336</c:v>
                </c:pt>
                <c:pt idx="579">
                  <c:v>53.541666666666664</c:v>
                </c:pt>
                <c:pt idx="580">
                  <c:v>53.625</c:v>
                </c:pt>
                <c:pt idx="581">
                  <c:v>53.708333333333336</c:v>
                </c:pt>
                <c:pt idx="582">
                  <c:v>53.791666666666664</c:v>
                </c:pt>
                <c:pt idx="583">
                  <c:v>53.875</c:v>
                </c:pt>
                <c:pt idx="584">
                  <c:v>53.958333333333336</c:v>
                </c:pt>
                <c:pt idx="585">
                  <c:v>54.041666666666664</c:v>
                </c:pt>
                <c:pt idx="586">
                  <c:v>54.125</c:v>
                </c:pt>
                <c:pt idx="587">
                  <c:v>54.208333333333336</c:v>
                </c:pt>
                <c:pt idx="588">
                  <c:v>54.291666666666664</c:v>
                </c:pt>
                <c:pt idx="589">
                  <c:v>54.375</c:v>
                </c:pt>
                <c:pt idx="590">
                  <c:v>54.458333333333336</c:v>
                </c:pt>
                <c:pt idx="591">
                  <c:v>54.541666666666664</c:v>
                </c:pt>
                <c:pt idx="592">
                  <c:v>54.625</c:v>
                </c:pt>
                <c:pt idx="593">
                  <c:v>54.708333333333336</c:v>
                </c:pt>
                <c:pt idx="594">
                  <c:v>54.791666666666664</c:v>
                </c:pt>
                <c:pt idx="595">
                  <c:v>54.875</c:v>
                </c:pt>
                <c:pt idx="596">
                  <c:v>54.958333333333336</c:v>
                </c:pt>
                <c:pt idx="597">
                  <c:v>55.041666666666664</c:v>
                </c:pt>
                <c:pt idx="598">
                  <c:v>55.125</c:v>
                </c:pt>
                <c:pt idx="599">
                  <c:v>55.208333333333336</c:v>
                </c:pt>
                <c:pt idx="600">
                  <c:v>55.291666666666664</c:v>
                </c:pt>
                <c:pt idx="601">
                  <c:v>55.375</c:v>
                </c:pt>
                <c:pt idx="602">
                  <c:v>55.458333333333336</c:v>
                </c:pt>
                <c:pt idx="603">
                  <c:v>55.541666666666664</c:v>
                </c:pt>
                <c:pt idx="604">
                  <c:v>55.625</c:v>
                </c:pt>
                <c:pt idx="605">
                  <c:v>55.708333333333336</c:v>
                </c:pt>
                <c:pt idx="606">
                  <c:v>55.791666666666664</c:v>
                </c:pt>
                <c:pt idx="607">
                  <c:v>55.875</c:v>
                </c:pt>
                <c:pt idx="608">
                  <c:v>55.958333333333336</c:v>
                </c:pt>
                <c:pt idx="609">
                  <c:v>56.041666666666664</c:v>
                </c:pt>
                <c:pt idx="610">
                  <c:v>56.125</c:v>
                </c:pt>
                <c:pt idx="611">
                  <c:v>56.208333333333336</c:v>
                </c:pt>
                <c:pt idx="612">
                  <c:v>56.291666666666664</c:v>
                </c:pt>
                <c:pt idx="613">
                  <c:v>56.375</c:v>
                </c:pt>
                <c:pt idx="614">
                  <c:v>56.458333333333336</c:v>
                </c:pt>
                <c:pt idx="615">
                  <c:v>56.541666666666664</c:v>
                </c:pt>
                <c:pt idx="616">
                  <c:v>56.625</c:v>
                </c:pt>
                <c:pt idx="617">
                  <c:v>56.708333333333336</c:v>
                </c:pt>
                <c:pt idx="618">
                  <c:v>56.791666666666664</c:v>
                </c:pt>
                <c:pt idx="619">
                  <c:v>56.875</c:v>
                </c:pt>
                <c:pt idx="620">
                  <c:v>56.958333333333336</c:v>
                </c:pt>
                <c:pt idx="621">
                  <c:v>57.041666666666664</c:v>
                </c:pt>
                <c:pt idx="622">
                  <c:v>57.125</c:v>
                </c:pt>
                <c:pt idx="623">
                  <c:v>57.208333333333336</c:v>
                </c:pt>
                <c:pt idx="624">
                  <c:v>57.291666666666664</c:v>
                </c:pt>
                <c:pt idx="625">
                  <c:v>57.375</c:v>
                </c:pt>
                <c:pt idx="626">
                  <c:v>57.458333333333336</c:v>
                </c:pt>
                <c:pt idx="627">
                  <c:v>57.541666666666664</c:v>
                </c:pt>
                <c:pt idx="628">
                  <c:v>57.625</c:v>
                </c:pt>
                <c:pt idx="629">
                  <c:v>57.708333333333336</c:v>
                </c:pt>
                <c:pt idx="630">
                  <c:v>57.791666666666664</c:v>
                </c:pt>
                <c:pt idx="631">
                  <c:v>57.875</c:v>
                </c:pt>
                <c:pt idx="632">
                  <c:v>57.958333333333336</c:v>
                </c:pt>
                <c:pt idx="633">
                  <c:v>58.041666666666664</c:v>
                </c:pt>
                <c:pt idx="634">
                  <c:v>58.125</c:v>
                </c:pt>
                <c:pt idx="635">
                  <c:v>58.208333333333336</c:v>
                </c:pt>
                <c:pt idx="636">
                  <c:v>58.291666666666664</c:v>
                </c:pt>
                <c:pt idx="637">
                  <c:v>58.375</c:v>
                </c:pt>
                <c:pt idx="638">
                  <c:v>58.458333333333336</c:v>
                </c:pt>
                <c:pt idx="639">
                  <c:v>58.541666666666664</c:v>
                </c:pt>
                <c:pt idx="640">
                  <c:v>58.625</c:v>
                </c:pt>
                <c:pt idx="641">
                  <c:v>58.708333333333336</c:v>
                </c:pt>
                <c:pt idx="642">
                  <c:v>58.791666666666664</c:v>
                </c:pt>
                <c:pt idx="643">
                  <c:v>58.875</c:v>
                </c:pt>
                <c:pt idx="644">
                  <c:v>58.958333333333336</c:v>
                </c:pt>
                <c:pt idx="645">
                  <c:v>59.041666666666664</c:v>
                </c:pt>
              </c:numCache>
            </c:numRef>
          </c:xVal>
          <c:yVal>
            <c:numRef>
              <c:f>Datos!$G$77:$G$187</c:f>
              <c:numCache>
                <c:formatCode>General</c:formatCode>
                <c:ptCount val="111"/>
                <c:pt idx="0">
                  <c:v>48.4</c:v>
                </c:pt>
                <c:pt idx="1">
                  <c:v>49.4</c:v>
                </c:pt>
                <c:pt idx="2">
                  <c:v>51.2</c:v>
                </c:pt>
                <c:pt idx="3">
                  <c:v>51.7</c:v>
                </c:pt>
                <c:pt idx="4">
                  <c:v>52.8</c:v>
                </c:pt>
                <c:pt idx="5">
                  <c:v>52</c:v>
                </c:pt>
                <c:pt idx="6">
                  <c:v>53.9</c:v>
                </c:pt>
                <c:pt idx="7">
                  <c:v>52.6</c:v>
                </c:pt>
                <c:pt idx="8">
                  <c:v>53.6</c:v>
                </c:pt>
                <c:pt idx="9">
                  <c:v>53.2</c:v>
                </c:pt>
                <c:pt idx="10">
                  <c:v>53.5</c:v>
                </c:pt>
                <c:pt idx="11">
                  <c:v>53.6</c:v>
                </c:pt>
                <c:pt idx="12">
                  <c:v>53.6</c:v>
                </c:pt>
                <c:pt idx="13">
                  <c:v>53.2</c:v>
                </c:pt>
                <c:pt idx="14">
                  <c:v>53.2</c:v>
                </c:pt>
                <c:pt idx="15">
                  <c:v>53.5</c:v>
                </c:pt>
                <c:pt idx="16">
                  <c:v>54.9</c:v>
                </c:pt>
                <c:pt idx="17">
                  <c:v>55.3</c:v>
                </c:pt>
                <c:pt idx="18">
                  <c:v>55.5</c:v>
                </c:pt>
                <c:pt idx="19">
                  <c:v>55.7</c:v>
                </c:pt>
                <c:pt idx="20">
                  <c:v>55.2</c:v>
                </c:pt>
                <c:pt idx="21">
                  <c:v>55.3</c:v>
                </c:pt>
                <c:pt idx="22">
                  <c:v>56.1</c:v>
                </c:pt>
                <c:pt idx="23">
                  <c:v>55.6</c:v>
                </c:pt>
                <c:pt idx="24">
                  <c:v>55.8</c:v>
                </c:pt>
                <c:pt idx="25">
                  <c:v>56.2</c:v>
                </c:pt>
                <c:pt idx="26">
                  <c:v>56</c:v>
                </c:pt>
                <c:pt idx="27">
                  <c:v>56.4</c:v>
                </c:pt>
                <c:pt idx="28">
                  <c:v>55.9</c:v>
                </c:pt>
                <c:pt idx="29">
                  <c:v>56.2</c:v>
                </c:pt>
                <c:pt idx="30">
                  <c:v>56.7</c:v>
                </c:pt>
                <c:pt idx="31">
                  <c:v>56.9</c:v>
                </c:pt>
                <c:pt idx="32">
                  <c:v>57.2</c:v>
                </c:pt>
                <c:pt idx="33">
                  <c:v>57.3</c:v>
                </c:pt>
                <c:pt idx="34">
                  <c:v>57.4</c:v>
                </c:pt>
                <c:pt idx="35">
                  <c:v>57.6</c:v>
                </c:pt>
                <c:pt idx="36">
                  <c:v>56.7</c:v>
                </c:pt>
                <c:pt idx="37">
                  <c:v>57.7</c:v>
                </c:pt>
                <c:pt idx="38">
                  <c:v>57</c:v>
                </c:pt>
                <c:pt idx="39">
                  <c:v>56.8</c:v>
                </c:pt>
                <c:pt idx="40">
                  <c:v>57.2</c:v>
                </c:pt>
                <c:pt idx="41">
                  <c:v>56.1</c:v>
                </c:pt>
                <c:pt idx="42">
                  <c:v>58.03</c:v>
                </c:pt>
                <c:pt idx="43">
                  <c:v>57.6</c:v>
                </c:pt>
                <c:pt idx="44">
                  <c:v>58.4</c:v>
                </c:pt>
                <c:pt idx="45">
                  <c:v>58.4</c:v>
                </c:pt>
                <c:pt idx="46">
                  <c:v>57.8</c:v>
                </c:pt>
                <c:pt idx="47">
                  <c:v>58.1</c:v>
                </c:pt>
                <c:pt idx="48">
                  <c:v>58.1</c:v>
                </c:pt>
                <c:pt idx="49">
                  <c:v>58.8</c:v>
                </c:pt>
                <c:pt idx="50">
                  <c:v>58.3</c:v>
                </c:pt>
                <c:pt idx="51">
                  <c:v>59.3</c:v>
                </c:pt>
                <c:pt idx="52">
                  <c:v>59.2</c:v>
                </c:pt>
                <c:pt idx="53">
                  <c:v>59.1</c:v>
                </c:pt>
                <c:pt idx="54">
                  <c:v>59.4</c:v>
                </c:pt>
                <c:pt idx="55">
                  <c:v>59.1</c:v>
                </c:pt>
                <c:pt idx="56">
                  <c:v>59.3</c:v>
                </c:pt>
                <c:pt idx="57">
                  <c:v>59.5</c:v>
                </c:pt>
                <c:pt idx="58">
                  <c:v>59.1</c:v>
                </c:pt>
                <c:pt idx="59">
                  <c:v>59.6</c:v>
                </c:pt>
                <c:pt idx="60">
                  <c:v>59.1</c:v>
                </c:pt>
                <c:pt idx="61">
                  <c:v>59</c:v>
                </c:pt>
                <c:pt idx="62">
                  <c:v>59.7</c:v>
                </c:pt>
                <c:pt idx="63">
                  <c:v>58.8</c:v>
                </c:pt>
                <c:pt idx="64">
                  <c:v>58.7</c:v>
                </c:pt>
                <c:pt idx="65">
                  <c:v>59.2</c:v>
                </c:pt>
                <c:pt idx="66">
                  <c:v>59.3</c:v>
                </c:pt>
                <c:pt idx="67">
                  <c:v>59.4</c:v>
                </c:pt>
                <c:pt idx="68">
                  <c:v>59.8</c:v>
                </c:pt>
                <c:pt idx="69">
                  <c:v>60</c:v>
                </c:pt>
                <c:pt idx="70">
                  <c:v>59.5</c:v>
                </c:pt>
                <c:pt idx="71">
                  <c:v>59.5</c:v>
                </c:pt>
                <c:pt idx="72">
                  <c:v>60.2</c:v>
                </c:pt>
                <c:pt idx="73">
                  <c:v>59.7</c:v>
                </c:pt>
                <c:pt idx="74">
                  <c:v>60.4</c:v>
                </c:pt>
                <c:pt idx="75">
                  <c:v>59.9</c:v>
                </c:pt>
                <c:pt idx="76">
                  <c:v>60.6</c:v>
                </c:pt>
                <c:pt idx="77">
                  <c:v>60.5</c:v>
                </c:pt>
                <c:pt idx="78">
                  <c:v>60.6</c:v>
                </c:pt>
                <c:pt idx="79">
                  <c:v>60.6</c:v>
                </c:pt>
                <c:pt idx="80">
                  <c:v>60.62</c:v>
                </c:pt>
                <c:pt idx="81">
                  <c:v>60.3</c:v>
                </c:pt>
                <c:pt idx="82">
                  <c:v>59.8</c:v>
                </c:pt>
                <c:pt idx="83">
                  <c:v>59.7</c:v>
                </c:pt>
                <c:pt idx="84">
                  <c:v>59.9</c:v>
                </c:pt>
                <c:pt idx="85">
                  <c:v>60.4</c:v>
                </c:pt>
                <c:pt idx="86">
                  <c:v>60.4</c:v>
                </c:pt>
                <c:pt idx="87">
                  <c:v>60.1</c:v>
                </c:pt>
                <c:pt idx="88">
                  <c:v>60.9</c:v>
                </c:pt>
                <c:pt idx="89">
                  <c:v>60.9</c:v>
                </c:pt>
                <c:pt idx="90">
                  <c:v>60.64</c:v>
                </c:pt>
                <c:pt idx="91">
                  <c:v>60.96</c:v>
                </c:pt>
                <c:pt idx="92">
                  <c:v>61.13</c:v>
                </c:pt>
                <c:pt idx="93">
                  <c:v>61.2</c:v>
                </c:pt>
                <c:pt idx="94">
                  <c:v>60.5</c:v>
                </c:pt>
                <c:pt idx="95">
                  <c:v>60.6</c:v>
                </c:pt>
                <c:pt idx="96">
                  <c:v>60.6</c:v>
                </c:pt>
                <c:pt idx="97">
                  <c:v>60.6</c:v>
                </c:pt>
                <c:pt idx="98">
                  <c:v>60.4</c:v>
                </c:pt>
                <c:pt idx="99">
                  <c:v>60.7</c:v>
                </c:pt>
                <c:pt idx="100">
                  <c:v>61.6</c:v>
                </c:pt>
                <c:pt idx="101">
                  <c:v>61.7</c:v>
                </c:pt>
                <c:pt idx="102">
                  <c:v>61.7</c:v>
                </c:pt>
                <c:pt idx="103">
                  <c:v>61.8</c:v>
                </c:pt>
                <c:pt idx="104">
                  <c:v>61.8</c:v>
                </c:pt>
                <c:pt idx="105">
                  <c:v>61.6</c:v>
                </c:pt>
                <c:pt idx="106">
                  <c:v>61.1</c:v>
                </c:pt>
                <c:pt idx="107">
                  <c:v>61.1</c:v>
                </c:pt>
                <c:pt idx="108">
                  <c:v>59.7</c:v>
                </c:pt>
                <c:pt idx="109">
                  <c:v>59.6</c:v>
                </c:pt>
                <c:pt idx="110">
                  <c:v>58.2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18-472C-A74E-77D449A5BB95}"/>
            </c:ext>
          </c:extLst>
        </c:ser>
        <c:ser>
          <c:idx val="2"/>
          <c:order val="2"/>
          <c:tx>
            <c:v>3000 ppm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Datos!$F$188:$F$722</c:f>
              <c:numCache>
                <c:formatCode>0.0</c:formatCode>
                <c:ptCount val="535"/>
                <c:pt idx="0">
                  <c:v>14.541666666666675</c:v>
                </c:pt>
                <c:pt idx="1">
                  <c:v>14.625000000000007</c:v>
                </c:pt>
                <c:pt idx="2">
                  <c:v>14.708333333333341</c:v>
                </c:pt>
                <c:pt idx="3">
                  <c:v>14.791666666666675</c:v>
                </c:pt>
                <c:pt idx="4">
                  <c:v>14.875000000000007</c:v>
                </c:pt>
                <c:pt idx="5">
                  <c:v>14.958333333333341</c:v>
                </c:pt>
                <c:pt idx="6">
                  <c:v>15.041666666666675</c:v>
                </c:pt>
                <c:pt idx="7">
                  <c:v>15.125000000000007</c:v>
                </c:pt>
                <c:pt idx="8">
                  <c:v>15.208333333333341</c:v>
                </c:pt>
                <c:pt idx="9">
                  <c:v>15.291666666666675</c:v>
                </c:pt>
                <c:pt idx="10">
                  <c:v>15.375000000000007</c:v>
                </c:pt>
                <c:pt idx="11">
                  <c:v>15.458333333333341</c:v>
                </c:pt>
                <c:pt idx="12">
                  <c:v>15.541666666666675</c:v>
                </c:pt>
                <c:pt idx="13">
                  <c:v>15.625000000000007</c:v>
                </c:pt>
                <c:pt idx="14">
                  <c:v>15.708333333333341</c:v>
                </c:pt>
                <c:pt idx="15">
                  <c:v>15.791666666666675</c:v>
                </c:pt>
                <c:pt idx="16">
                  <c:v>15.875000000000007</c:v>
                </c:pt>
                <c:pt idx="17">
                  <c:v>15.958333333333341</c:v>
                </c:pt>
                <c:pt idx="18">
                  <c:v>16.041666666666675</c:v>
                </c:pt>
                <c:pt idx="19">
                  <c:v>16.125000000000007</c:v>
                </c:pt>
                <c:pt idx="20">
                  <c:v>16.208333333333339</c:v>
                </c:pt>
                <c:pt idx="21">
                  <c:v>16.291666666666675</c:v>
                </c:pt>
                <c:pt idx="22">
                  <c:v>16.375000000000007</c:v>
                </c:pt>
                <c:pt idx="23">
                  <c:v>16.458333333333339</c:v>
                </c:pt>
                <c:pt idx="24">
                  <c:v>16.541666666666675</c:v>
                </c:pt>
                <c:pt idx="25">
                  <c:v>16.625000000000007</c:v>
                </c:pt>
                <c:pt idx="26">
                  <c:v>16.708333333333339</c:v>
                </c:pt>
                <c:pt idx="27">
                  <c:v>16.791666666666675</c:v>
                </c:pt>
                <c:pt idx="28">
                  <c:v>16.875000000000007</c:v>
                </c:pt>
                <c:pt idx="29">
                  <c:v>16.958333333333339</c:v>
                </c:pt>
                <c:pt idx="30">
                  <c:v>17.041666666666675</c:v>
                </c:pt>
                <c:pt idx="31">
                  <c:v>17.125000000000007</c:v>
                </c:pt>
                <c:pt idx="32">
                  <c:v>17.208333333333339</c:v>
                </c:pt>
                <c:pt idx="33">
                  <c:v>17.291666666666675</c:v>
                </c:pt>
                <c:pt idx="34">
                  <c:v>17.375000000000007</c:v>
                </c:pt>
                <c:pt idx="35">
                  <c:v>17.458333333333339</c:v>
                </c:pt>
                <c:pt idx="36">
                  <c:v>17.541666666666675</c:v>
                </c:pt>
                <c:pt idx="37">
                  <c:v>17.625000000000007</c:v>
                </c:pt>
                <c:pt idx="38">
                  <c:v>17.708333333333339</c:v>
                </c:pt>
                <c:pt idx="39">
                  <c:v>17.791666666666675</c:v>
                </c:pt>
                <c:pt idx="40">
                  <c:v>17.875000000000007</c:v>
                </c:pt>
                <c:pt idx="41">
                  <c:v>17.958333333333339</c:v>
                </c:pt>
                <c:pt idx="42">
                  <c:v>18.041666666666675</c:v>
                </c:pt>
                <c:pt idx="43">
                  <c:v>18.125000000000007</c:v>
                </c:pt>
                <c:pt idx="44">
                  <c:v>18.208333333333339</c:v>
                </c:pt>
                <c:pt idx="45">
                  <c:v>18.291666666666675</c:v>
                </c:pt>
                <c:pt idx="46">
                  <c:v>18.375000000000007</c:v>
                </c:pt>
                <c:pt idx="47">
                  <c:v>18.458333333333339</c:v>
                </c:pt>
                <c:pt idx="48">
                  <c:v>18.541666666666675</c:v>
                </c:pt>
                <c:pt idx="49">
                  <c:v>18.625000000000007</c:v>
                </c:pt>
                <c:pt idx="50">
                  <c:v>18.708333333333339</c:v>
                </c:pt>
                <c:pt idx="51">
                  <c:v>18.791666666666675</c:v>
                </c:pt>
                <c:pt idx="52">
                  <c:v>18.875000000000007</c:v>
                </c:pt>
                <c:pt idx="53">
                  <c:v>18.958333333333339</c:v>
                </c:pt>
                <c:pt idx="54">
                  <c:v>19.041666666666675</c:v>
                </c:pt>
                <c:pt idx="55">
                  <c:v>19.125000000000007</c:v>
                </c:pt>
                <c:pt idx="56">
                  <c:v>19.208333333333339</c:v>
                </c:pt>
                <c:pt idx="57">
                  <c:v>19.291666666666675</c:v>
                </c:pt>
                <c:pt idx="58">
                  <c:v>19.375000000000007</c:v>
                </c:pt>
                <c:pt idx="59">
                  <c:v>19.458333333333339</c:v>
                </c:pt>
                <c:pt idx="60">
                  <c:v>19.541666666666675</c:v>
                </c:pt>
                <c:pt idx="61">
                  <c:v>19.625000000000007</c:v>
                </c:pt>
                <c:pt idx="62">
                  <c:v>19.708333333333339</c:v>
                </c:pt>
                <c:pt idx="63">
                  <c:v>19.791666666666675</c:v>
                </c:pt>
                <c:pt idx="64">
                  <c:v>19.875000000000007</c:v>
                </c:pt>
                <c:pt idx="65">
                  <c:v>19.958333333333339</c:v>
                </c:pt>
                <c:pt idx="66">
                  <c:v>20.041666666666675</c:v>
                </c:pt>
                <c:pt idx="67">
                  <c:v>20.125000000000007</c:v>
                </c:pt>
                <c:pt idx="68">
                  <c:v>20.208333333333339</c:v>
                </c:pt>
                <c:pt idx="69">
                  <c:v>20.291666666666675</c:v>
                </c:pt>
                <c:pt idx="70">
                  <c:v>20.375000000000007</c:v>
                </c:pt>
                <c:pt idx="71">
                  <c:v>20.458333333333339</c:v>
                </c:pt>
                <c:pt idx="72">
                  <c:v>20.541666666666675</c:v>
                </c:pt>
                <c:pt idx="73">
                  <c:v>20.625000000000007</c:v>
                </c:pt>
                <c:pt idx="74">
                  <c:v>20.708333333333339</c:v>
                </c:pt>
                <c:pt idx="75">
                  <c:v>20.791666666666675</c:v>
                </c:pt>
                <c:pt idx="76">
                  <c:v>20.875000000000007</c:v>
                </c:pt>
                <c:pt idx="77">
                  <c:v>20.958333333333339</c:v>
                </c:pt>
                <c:pt idx="78">
                  <c:v>21.041666666666675</c:v>
                </c:pt>
                <c:pt idx="79">
                  <c:v>21.125000000000007</c:v>
                </c:pt>
                <c:pt idx="80">
                  <c:v>21.208333333333339</c:v>
                </c:pt>
                <c:pt idx="81">
                  <c:v>21.291666666666675</c:v>
                </c:pt>
                <c:pt idx="82">
                  <c:v>21.375000000000007</c:v>
                </c:pt>
                <c:pt idx="83">
                  <c:v>21.458333333333339</c:v>
                </c:pt>
                <c:pt idx="84">
                  <c:v>21.541666666666675</c:v>
                </c:pt>
                <c:pt idx="85">
                  <c:v>21.625000000000007</c:v>
                </c:pt>
                <c:pt idx="86">
                  <c:v>21.708333333333339</c:v>
                </c:pt>
                <c:pt idx="87">
                  <c:v>21.791666666666675</c:v>
                </c:pt>
                <c:pt idx="88">
                  <c:v>21.875000000000007</c:v>
                </c:pt>
                <c:pt idx="89">
                  <c:v>21.958333333333339</c:v>
                </c:pt>
                <c:pt idx="90">
                  <c:v>22.041666666666675</c:v>
                </c:pt>
                <c:pt idx="91">
                  <c:v>22.125000000000007</c:v>
                </c:pt>
                <c:pt idx="92">
                  <c:v>22.208333333333339</c:v>
                </c:pt>
                <c:pt idx="93">
                  <c:v>22.291666666666675</c:v>
                </c:pt>
                <c:pt idx="94">
                  <c:v>22.375000000000007</c:v>
                </c:pt>
                <c:pt idx="95">
                  <c:v>22.458333333333339</c:v>
                </c:pt>
                <c:pt idx="96">
                  <c:v>22.541666666666675</c:v>
                </c:pt>
                <c:pt idx="97">
                  <c:v>22.625000000000007</c:v>
                </c:pt>
                <c:pt idx="98">
                  <c:v>22.708333333333339</c:v>
                </c:pt>
                <c:pt idx="99">
                  <c:v>22.791666666666671</c:v>
                </c:pt>
                <c:pt idx="100">
                  <c:v>22.875000000000004</c:v>
                </c:pt>
                <c:pt idx="101">
                  <c:v>22.958333333333339</c:v>
                </c:pt>
                <c:pt idx="102">
                  <c:v>23.041666666666671</c:v>
                </c:pt>
                <c:pt idx="103">
                  <c:v>23.125000000000004</c:v>
                </c:pt>
                <c:pt idx="104">
                  <c:v>23.208333333333339</c:v>
                </c:pt>
                <c:pt idx="105">
                  <c:v>23.291666666666671</c:v>
                </c:pt>
                <c:pt idx="106">
                  <c:v>23.375000000000004</c:v>
                </c:pt>
                <c:pt idx="107">
                  <c:v>23.458333333333339</c:v>
                </c:pt>
                <c:pt idx="108">
                  <c:v>23.541666666666671</c:v>
                </c:pt>
                <c:pt idx="109">
                  <c:v>23.625000000000004</c:v>
                </c:pt>
                <c:pt idx="110">
                  <c:v>23.708333333333339</c:v>
                </c:pt>
                <c:pt idx="111">
                  <c:v>23.791666666666671</c:v>
                </c:pt>
                <c:pt idx="112">
                  <c:v>23.875000000000004</c:v>
                </c:pt>
                <c:pt idx="113">
                  <c:v>23.958333333333339</c:v>
                </c:pt>
                <c:pt idx="114">
                  <c:v>24.041666666666671</c:v>
                </c:pt>
                <c:pt idx="115">
                  <c:v>24.125000000000004</c:v>
                </c:pt>
                <c:pt idx="116">
                  <c:v>24.208333333333339</c:v>
                </c:pt>
                <c:pt idx="117">
                  <c:v>24.291666666666671</c:v>
                </c:pt>
                <c:pt idx="118">
                  <c:v>24.375000000000004</c:v>
                </c:pt>
                <c:pt idx="119">
                  <c:v>24.458333333333339</c:v>
                </c:pt>
                <c:pt idx="120">
                  <c:v>24.541666666666671</c:v>
                </c:pt>
                <c:pt idx="121">
                  <c:v>24.625000000000004</c:v>
                </c:pt>
                <c:pt idx="122">
                  <c:v>24.708333333333339</c:v>
                </c:pt>
                <c:pt idx="123">
                  <c:v>24.791666666666671</c:v>
                </c:pt>
                <c:pt idx="124">
                  <c:v>24.875000000000004</c:v>
                </c:pt>
                <c:pt idx="125">
                  <c:v>24.958333333333339</c:v>
                </c:pt>
                <c:pt idx="126">
                  <c:v>25.041666666666671</c:v>
                </c:pt>
                <c:pt idx="127">
                  <c:v>25.125000000000004</c:v>
                </c:pt>
                <c:pt idx="128">
                  <c:v>25.208333333333339</c:v>
                </c:pt>
                <c:pt idx="129">
                  <c:v>25.291666666666671</c:v>
                </c:pt>
                <c:pt idx="130">
                  <c:v>25.375000000000004</c:v>
                </c:pt>
                <c:pt idx="131">
                  <c:v>25.458333333333339</c:v>
                </c:pt>
                <c:pt idx="132">
                  <c:v>25.541666666666671</c:v>
                </c:pt>
                <c:pt idx="133">
                  <c:v>25.625000000000004</c:v>
                </c:pt>
                <c:pt idx="134">
                  <c:v>25.708333333333339</c:v>
                </c:pt>
                <c:pt idx="135">
                  <c:v>25.791666666666671</c:v>
                </c:pt>
                <c:pt idx="136">
                  <c:v>25.875000000000004</c:v>
                </c:pt>
                <c:pt idx="137">
                  <c:v>25.958333333333339</c:v>
                </c:pt>
                <c:pt idx="138">
                  <c:v>26.041666666666671</c:v>
                </c:pt>
                <c:pt idx="139">
                  <c:v>26.125000000000004</c:v>
                </c:pt>
                <c:pt idx="140">
                  <c:v>26.208333333333339</c:v>
                </c:pt>
                <c:pt idx="141">
                  <c:v>26.291666666666671</c:v>
                </c:pt>
                <c:pt idx="142">
                  <c:v>26.375000000000004</c:v>
                </c:pt>
                <c:pt idx="143">
                  <c:v>26.458333333333339</c:v>
                </c:pt>
                <c:pt idx="144">
                  <c:v>26.541666666666671</c:v>
                </c:pt>
                <c:pt idx="145">
                  <c:v>26.625000000000004</c:v>
                </c:pt>
                <c:pt idx="146">
                  <c:v>26.708333333333339</c:v>
                </c:pt>
                <c:pt idx="147">
                  <c:v>26.791666666666671</c:v>
                </c:pt>
                <c:pt idx="148">
                  <c:v>26.875000000000004</c:v>
                </c:pt>
                <c:pt idx="149">
                  <c:v>26.958333333333339</c:v>
                </c:pt>
                <c:pt idx="150">
                  <c:v>27.041666666666671</c:v>
                </c:pt>
                <c:pt idx="151">
                  <c:v>27.125000000000004</c:v>
                </c:pt>
                <c:pt idx="152">
                  <c:v>27.208333333333339</c:v>
                </c:pt>
                <c:pt idx="153">
                  <c:v>27.291666666666671</c:v>
                </c:pt>
                <c:pt idx="154">
                  <c:v>27.375000000000004</c:v>
                </c:pt>
                <c:pt idx="155">
                  <c:v>27.458333333333339</c:v>
                </c:pt>
                <c:pt idx="156">
                  <c:v>27.541666666666671</c:v>
                </c:pt>
                <c:pt idx="157">
                  <c:v>27.625000000000004</c:v>
                </c:pt>
                <c:pt idx="158">
                  <c:v>27.708333333333339</c:v>
                </c:pt>
                <c:pt idx="159">
                  <c:v>27.791666666666671</c:v>
                </c:pt>
                <c:pt idx="160">
                  <c:v>27.875000000000004</c:v>
                </c:pt>
                <c:pt idx="161">
                  <c:v>27.958333333333339</c:v>
                </c:pt>
                <c:pt idx="162">
                  <c:v>28.041666666666671</c:v>
                </c:pt>
                <c:pt idx="163">
                  <c:v>28.125000000000004</c:v>
                </c:pt>
                <c:pt idx="164">
                  <c:v>28.208333333333339</c:v>
                </c:pt>
                <c:pt idx="165">
                  <c:v>28.291666666666671</c:v>
                </c:pt>
                <c:pt idx="166">
                  <c:v>28.375000000000004</c:v>
                </c:pt>
                <c:pt idx="167">
                  <c:v>28.458333333333339</c:v>
                </c:pt>
                <c:pt idx="168">
                  <c:v>28.541666666666671</c:v>
                </c:pt>
                <c:pt idx="169">
                  <c:v>28.625000000000004</c:v>
                </c:pt>
                <c:pt idx="170">
                  <c:v>28.708333333333339</c:v>
                </c:pt>
                <c:pt idx="171">
                  <c:v>28.791666666666671</c:v>
                </c:pt>
                <c:pt idx="172">
                  <c:v>28.875000000000004</c:v>
                </c:pt>
                <c:pt idx="173">
                  <c:v>28.958333333333339</c:v>
                </c:pt>
                <c:pt idx="174">
                  <c:v>29.041666666666671</c:v>
                </c:pt>
                <c:pt idx="175">
                  <c:v>29.125000000000004</c:v>
                </c:pt>
                <c:pt idx="176">
                  <c:v>29.208333333333339</c:v>
                </c:pt>
                <c:pt idx="177">
                  <c:v>29.291666666666671</c:v>
                </c:pt>
                <c:pt idx="178">
                  <c:v>29.375000000000004</c:v>
                </c:pt>
                <c:pt idx="179">
                  <c:v>29.458333333333339</c:v>
                </c:pt>
                <c:pt idx="180">
                  <c:v>29.541666666666671</c:v>
                </c:pt>
                <c:pt idx="181">
                  <c:v>29.625000000000004</c:v>
                </c:pt>
                <c:pt idx="182">
                  <c:v>29.708333333333339</c:v>
                </c:pt>
                <c:pt idx="183">
                  <c:v>29.791666666666671</c:v>
                </c:pt>
                <c:pt idx="184">
                  <c:v>29.875000000000004</c:v>
                </c:pt>
                <c:pt idx="185">
                  <c:v>29.958333333333339</c:v>
                </c:pt>
                <c:pt idx="186">
                  <c:v>30.041666666666671</c:v>
                </c:pt>
                <c:pt idx="187">
                  <c:v>30.125000000000004</c:v>
                </c:pt>
                <c:pt idx="188">
                  <c:v>30.208333333333339</c:v>
                </c:pt>
                <c:pt idx="189">
                  <c:v>30.291666666666671</c:v>
                </c:pt>
                <c:pt idx="190">
                  <c:v>30.375000000000004</c:v>
                </c:pt>
                <c:pt idx="191">
                  <c:v>30.458333333333339</c:v>
                </c:pt>
                <c:pt idx="192">
                  <c:v>30.541666666666671</c:v>
                </c:pt>
                <c:pt idx="193">
                  <c:v>30.625000000000004</c:v>
                </c:pt>
                <c:pt idx="194">
                  <c:v>30.708333333333339</c:v>
                </c:pt>
                <c:pt idx="195">
                  <c:v>30.791666666666671</c:v>
                </c:pt>
                <c:pt idx="196">
                  <c:v>30.875000000000004</c:v>
                </c:pt>
                <c:pt idx="197">
                  <c:v>30.958333333333339</c:v>
                </c:pt>
                <c:pt idx="198">
                  <c:v>31.041666666666671</c:v>
                </c:pt>
                <c:pt idx="199">
                  <c:v>31.125000000000004</c:v>
                </c:pt>
                <c:pt idx="200">
                  <c:v>31.208333333333339</c:v>
                </c:pt>
                <c:pt idx="201">
                  <c:v>31.291666666666671</c:v>
                </c:pt>
                <c:pt idx="202">
                  <c:v>31.375000000000004</c:v>
                </c:pt>
                <c:pt idx="203">
                  <c:v>31.458333333333339</c:v>
                </c:pt>
                <c:pt idx="204">
                  <c:v>31.541666666666671</c:v>
                </c:pt>
                <c:pt idx="205">
                  <c:v>31.625000000000004</c:v>
                </c:pt>
                <c:pt idx="206">
                  <c:v>31.708333333333339</c:v>
                </c:pt>
                <c:pt idx="207">
                  <c:v>31.791666666666671</c:v>
                </c:pt>
                <c:pt idx="208">
                  <c:v>31.875000000000004</c:v>
                </c:pt>
                <c:pt idx="209">
                  <c:v>31.958333333333339</c:v>
                </c:pt>
                <c:pt idx="210">
                  <c:v>32.041666666666671</c:v>
                </c:pt>
                <c:pt idx="211">
                  <c:v>32.125000000000007</c:v>
                </c:pt>
                <c:pt idx="212">
                  <c:v>32.208333333333336</c:v>
                </c:pt>
                <c:pt idx="213">
                  <c:v>32.291666666666671</c:v>
                </c:pt>
                <c:pt idx="214">
                  <c:v>32.375000000000007</c:v>
                </c:pt>
                <c:pt idx="215">
                  <c:v>32.458333333333336</c:v>
                </c:pt>
                <c:pt idx="216">
                  <c:v>32.541666666666671</c:v>
                </c:pt>
                <c:pt idx="217">
                  <c:v>32.625000000000007</c:v>
                </c:pt>
                <c:pt idx="218">
                  <c:v>32.708333333333336</c:v>
                </c:pt>
                <c:pt idx="219">
                  <c:v>32.791666666666671</c:v>
                </c:pt>
                <c:pt idx="220">
                  <c:v>32.875000000000007</c:v>
                </c:pt>
                <c:pt idx="221">
                  <c:v>32.958333333333336</c:v>
                </c:pt>
                <c:pt idx="222">
                  <c:v>33.041666666666671</c:v>
                </c:pt>
                <c:pt idx="223">
                  <c:v>33.125000000000007</c:v>
                </c:pt>
                <c:pt idx="224">
                  <c:v>33.208333333333336</c:v>
                </c:pt>
                <c:pt idx="225">
                  <c:v>33.291666666666671</c:v>
                </c:pt>
                <c:pt idx="226">
                  <c:v>33.375000000000007</c:v>
                </c:pt>
                <c:pt idx="227">
                  <c:v>33.458333333333336</c:v>
                </c:pt>
                <c:pt idx="228">
                  <c:v>33.541666666666671</c:v>
                </c:pt>
                <c:pt idx="229">
                  <c:v>33.625000000000007</c:v>
                </c:pt>
                <c:pt idx="230">
                  <c:v>33.708333333333336</c:v>
                </c:pt>
                <c:pt idx="231">
                  <c:v>33.791666666666671</c:v>
                </c:pt>
                <c:pt idx="232">
                  <c:v>33.875000000000007</c:v>
                </c:pt>
                <c:pt idx="233">
                  <c:v>33.958333333333336</c:v>
                </c:pt>
                <c:pt idx="234">
                  <c:v>34.041666666666671</c:v>
                </c:pt>
                <c:pt idx="235">
                  <c:v>34.125000000000007</c:v>
                </c:pt>
                <c:pt idx="236">
                  <c:v>34.208333333333336</c:v>
                </c:pt>
                <c:pt idx="237">
                  <c:v>34.291666666666671</c:v>
                </c:pt>
                <c:pt idx="238">
                  <c:v>34.375000000000007</c:v>
                </c:pt>
                <c:pt idx="239">
                  <c:v>34.458333333333336</c:v>
                </c:pt>
                <c:pt idx="240">
                  <c:v>34.541666666666671</c:v>
                </c:pt>
                <c:pt idx="241">
                  <c:v>34.625000000000007</c:v>
                </c:pt>
                <c:pt idx="242">
                  <c:v>34.708333333333336</c:v>
                </c:pt>
                <c:pt idx="243">
                  <c:v>34.791666666666671</c:v>
                </c:pt>
                <c:pt idx="244">
                  <c:v>34.875000000000007</c:v>
                </c:pt>
                <c:pt idx="245">
                  <c:v>34.958333333333336</c:v>
                </c:pt>
                <c:pt idx="246">
                  <c:v>35.041666666666671</c:v>
                </c:pt>
                <c:pt idx="247">
                  <c:v>35.125000000000007</c:v>
                </c:pt>
                <c:pt idx="248">
                  <c:v>35.208333333333336</c:v>
                </c:pt>
                <c:pt idx="249">
                  <c:v>35.291666666666671</c:v>
                </c:pt>
                <c:pt idx="250">
                  <c:v>35.375000000000007</c:v>
                </c:pt>
                <c:pt idx="251">
                  <c:v>35.458333333333336</c:v>
                </c:pt>
                <c:pt idx="252">
                  <c:v>35.541666666666671</c:v>
                </c:pt>
                <c:pt idx="253">
                  <c:v>35.625000000000007</c:v>
                </c:pt>
                <c:pt idx="254">
                  <c:v>35.708333333333336</c:v>
                </c:pt>
                <c:pt idx="255">
                  <c:v>35.791666666666671</c:v>
                </c:pt>
                <c:pt idx="256">
                  <c:v>35.875000000000007</c:v>
                </c:pt>
                <c:pt idx="257">
                  <c:v>35.958333333333336</c:v>
                </c:pt>
                <c:pt idx="258">
                  <c:v>36.041666666666671</c:v>
                </c:pt>
                <c:pt idx="259">
                  <c:v>36.125000000000007</c:v>
                </c:pt>
                <c:pt idx="260">
                  <c:v>36.208333333333336</c:v>
                </c:pt>
                <c:pt idx="261">
                  <c:v>36.291666666666671</c:v>
                </c:pt>
                <c:pt idx="262">
                  <c:v>36.375000000000007</c:v>
                </c:pt>
                <c:pt idx="263">
                  <c:v>36.458333333333336</c:v>
                </c:pt>
                <c:pt idx="264">
                  <c:v>36.541666666666671</c:v>
                </c:pt>
                <c:pt idx="265">
                  <c:v>36.625000000000007</c:v>
                </c:pt>
                <c:pt idx="266">
                  <c:v>36.708333333333336</c:v>
                </c:pt>
                <c:pt idx="267">
                  <c:v>36.791666666666671</c:v>
                </c:pt>
                <c:pt idx="268">
                  <c:v>36.875000000000007</c:v>
                </c:pt>
                <c:pt idx="269">
                  <c:v>36.958333333333336</c:v>
                </c:pt>
                <c:pt idx="270">
                  <c:v>37.041666666666671</c:v>
                </c:pt>
                <c:pt idx="271">
                  <c:v>37.125000000000007</c:v>
                </c:pt>
                <c:pt idx="272">
                  <c:v>37.208333333333336</c:v>
                </c:pt>
                <c:pt idx="273">
                  <c:v>37.291666666666671</c:v>
                </c:pt>
                <c:pt idx="274">
                  <c:v>37.375000000000007</c:v>
                </c:pt>
                <c:pt idx="275">
                  <c:v>37.458333333333336</c:v>
                </c:pt>
                <c:pt idx="276">
                  <c:v>37.541666666666671</c:v>
                </c:pt>
                <c:pt idx="277">
                  <c:v>37.625000000000007</c:v>
                </c:pt>
                <c:pt idx="278">
                  <c:v>37.708333333333336</c:v>
                </c:pt>
                <c:pt idx="279">
                  <c:v>37.791666666666671</c:v>
                </c:pt>
                <c:pt idx="280">
                  <c:v>37.875000000000007</c:v>
                </c:pt>
                <c:pt idx="281">
                  <c:v>37.958333333333336</c:v>
                </c:pt>
                <c:pt idx="282">
                  <c:v>38.041666666666671</c:v>
                </c:pt>
                <c:pt idx="283">
                  <c:v>38.125000000000007</c:v>
                </c:pt>
                <c:pt idx="284">
                  <c:v>38.208333333333336</c:v>
                </c:pt>
                <c:pt idx="285">
                  <c:v>38.291666666666671</c:v>
                </c:pt>
                <c:pt idx="286">
                  <c:v>38.375000000000007</c:v>
                </c:pt>
                <c:pt idx="287">
                  <c:v>38.458333333333336</c:v>
                </c:pt>
                <c:pt idx="288">
                  <c:v>38.541666666666671</c:v>
                </c:pt>
                <c:pt idx="289">
                  <c:v>38.625000000000007</c:v>
                </c:pt>
                <c:pt idx="290">
                  <c:v>38.708333333333336</c:v>
                </c:pt>
                <c:pt idx="291">
                  <c:v>38.791666666666671</c:v>
                </c:pt>
                <c:pt idx="292">
                  <c:v>38.875000000000007</c:v>
                </c:pt>
                <c:pt idx="293">
                  <c:v>38.958333333333336</c:v>
                </c:pt>
                <c:pt idx="294">
                  <c:v>39.041666666666671</c:v>
                </c:pt>
                <c:pt idx="295">
                  <c:v>39.125000000000007</c:v>
                </c:pt>
                <c:pt idx="296">
                  <c:v>39.208333333333336</c:v>
                </c:pt>
                <c:pt idx="297">
                  <c:v>39.291666666666671</c:v>
                </c:pt>
                <c:pt idx="298">
                  <c:v>39.375000000000007</c:v>
                </c:pt>
                <c:pt idx="299">
                  <c:v>39.458333333333336</c:v>
                </c:pt>
                <c:pt idx="300">
                  <c:v>39.541666666666671</c:v>
                </c:pt>
                <c:pt idx="301">
                  <c:v>39.625000000000007</c:v>
                </c:pt>
                <c:pt idx="302">
                  <c:v>39.708333333333336</c:v>
                </c:pt>
                <c:pt idx="303">
                  <c:v>39.791666666666671</c:v>
                </c:pt>
                <c:pt idx="304">
                  <c:v>39.875000000000007</c:v>
                </c:pt>
                <c:pt idx="305">
                  <c:v>39.958333333333336</c:v>
                </c:pt>
                <c:pt idx="306">
                  <c:v>40.041666666666671</c:v>
                </c:pt>
                <c:pt idx="307">
                  <c:v>40.125000000000007</c:v>
                </c:pt>
                <c:pt idx="308">
                  <c:v>40.208333333333336</c:v>
                </c:pt>
                <c:pt idx="309">
                  <c:v>40.291666666666671</c:v>
                </c:pt>
                <c:pt idx="310">
                  <c:v>40.375000000000007</c:v>
                </c:pt>
                <c:pt idx="311">
                  <c:v>40.458333333333336</c:v>
                </c:pt>
                <c:pt idx="312">
                  <c:v>40.541666666666671</c:v>
                </c:pt>
                <c:pt idx="313">
                  <c:v>40.625000000000007</c:v>
                </c:pt>
                <c:pt idx="314">
                  <c:v>40.708333333333336</c:v>
                </c:pt>
                <c:pt idx="315">
                  <c:v>40.791666666666671</c:v>
                </c:pt>
                <c:pt idx="316">
                  <c:v>40.875000000000007</c:v>
                </c:pt>
                <c:pt idx="317">
                  <c:v>40.958333333333336</c:v>
                </c:pt>
                <c:pt idx="318">
                  <c:v>41.041666666666671</c:v>
                </c:pt>
                <c:pt idx="319">
                  <c:v>41.125000000000007</c:v>
                </c:pt>
                <c:pt idx="320">
                  <c:v>41.208333333333336</c:v>
                </c:pt>
                <c:pt idx="321">
                  <c:v>41.291666666666671</c:v>
                </c:pt>
                <c:pt idx="322">
                  <c:v>41.375000000000007</c:v>
                </c:pt>
                <c:pt idx="323">
                  <c:v>41.458333333333336</c:v>
                </c:pt>
                <c:pt idx="324">
                  <c:v>41.541666666666671</c:v>
                </c:pt>
                <c:pt idx="325">
                  <c:v>41.625000000000007</c:v>
                </c:pt>
                <c:pt idx="326">
                  <c:v>41.708333333333336</c:v>
                </c:pt>
                <c:pt idx="327">
                  <c:v>41.791666666666671</c:v>
                </c:pt>
                <c:pt idx="328">
                  <c:v>41.875000000000007</c:v>
                </c:pt>
                <c:pt idx="329">
                  <c:v>41.958333333333336</c:v>
                </c:pt>
                <c:pt idx="330">
                  <c:v>42.041666666666671</c:v>
                </c:pt>
                <c:pt idx="331">
                  <c:v>42.125000000000007</c:v>
                </c:pt>
                <c:pt idx="332">
                  <c:v>42.208333333333336</c:v>
                </c:pt>
                <c:pt idx="333">
                  <c:v>42.291666666666671</c:v>
                </c:pt>
                <c:pt idx="334">
                  <c:v>42.375000000000007</c:v>
                </c:pt>
                <c:pt idx="335">
                  <c:v>42.458333333333336</c:v>
                </c:pt>
                <c:pt idx="336">
                  <c:v>42.541666666666671</c:v>
                </c:pt>
                <c:pt idx="337">
                  <c:v>42.625000000000007</c:v>
                </c:pt>
                <c:pt idx="338">
                  <c:v>42.708333333333336</c:v>
                </c:pt>
                <c:pt idx="339">
                  <c:v>42.791666666666671</c:v>
                </c:pt>
                <c:pt idx="340">
                  <c:v>42.875000000000007</c:v>
                </c:pt>
                <c:pt idx="341">
                  <c:v>42.958333333333336</c:v>
                </c:pt>
                <c:pt idx="342">
                  <c:v>43.041666666666671</c:v>
                </c:pt>
                <c:pt idx="343">
                  <c:v>43.125000000000007</c:v>
                </c:pt>
                <c:pt idx="344">
                  <c:v>43.208333333333336</c:v>
                </c:pt>
                <c:pt idx="345">
                  <c:v>43.291666666666671</c:v>
                </c:pt>
                <c:pt idx="346">
                  <c:v>43.375000000000007</c:v>
                </c:pt>
                <c:pt idx="347">
                  <c:v>43.458333333333336</c:v>
                </c:pt>
                <c:pt idx="348">
                  <c:v>43.541666666666671</c:v>
                </c:pt>
                <c:pt idx="349">
                  <c:v>43.625000000000007</c:v>
                </c:pt>
                <c:pt idx="350">
                  <c:v>43.708333333333336</c:v>
                </c:pt>
                <c:pt idx="351">
                  <c:v>43.791666666666671</c:v>
                </c:pt>
                <c:pt idx="352">
                  <c:v>43.875000000000007</c:v>
                </c:pt>
                <c:pt idx="353">
                  <c:v>43.958333333333336</c:v>
                </c:pt>
                <c:pt idx="354">
                  <c:v>44.041666666666671</c:v>
                </c:pt>
                <c:pt idx="355">
                  <c:v>44.125000000000007</c:v>
                </c:pt>
                <c:pt idx="356">
                  <c:v>44.208333333333336</c:v>
                </c:pt>
                <c:pt idx="357">
                  <c:v>44.291666666666671</c:v>
                </c:pt>
                <c:pt idx="358">
                  <c:v>44.375000000000007</c:v>
                </c:pt>
                <c:pt idx="359">
                  <c:v>44.458333333333336</c:v>
                </c:pt>
                <c:pt idx="360">
                  <c:v>44.541666666666671</c:v>
                </c:pt>
                <c:pt idx="361">
                  <c:v>44.625000000000007</c:v>
                </c:pt>
                <c:pt idx="362">
                  <c:v>44.708333333333336</c:v>
                </c:pt>
                <c:pt idx="363">
                  <c:v>44.791666666666671</c:v>
                </c:pt>
                <c:pt idx="364">
                  <c:v>44.875000000000007</c:v>
                </c:pt>
                <c:pt idx="365">
                  <c:v>44.958333333333336</c:v>
                </c:pt>
                <c:pt idx="366">
                  <c:v>45.041666666666671</c:v>
                </c:pt>
                <c:pt idx="367">
                  <c:v>45.125000000000007</c:v>
                </c:pt>
                <c:pt idx="368">
                  <c:v>45.208333333333336</c:v>
                </c:pt>
                <c:pt idx="369">
                  <c:v>45.291666666666671</c:v>
                </c:pt>
                <c:pt idx="370">
                  <c:v>45.375000000000007</c:v>
                </c:pt>
                <c:pt idx="371">
                  <c:v>45.458333333333336</c:v>
                </c:pt>
                <c:pt idx="372">
                  <c:v>45.541666666666664</c:v>
                </c:pt>
                <c:pt idx="373">
                  <c:v>45.625</c:v>
                </c:pt>
                <c:pt idx="374">
                  <c:v>45.708333333333336</c:v>
                </c:pt>
                <c:pt idx="375">
                  <c:v>45.791666666666664</c:v>
                </c:pt>
                <c:pt idx="376">
                  <c:v>45.875</c:v>
                </c:pt>
                <c:pt idx="377">
                  <c:v>45.958333333333336</c:v>
                </c:pt>
                <c:pt idx="378">
                  <c:v>46.041666666666664</c:v>
                </c:pt>
                <c:pt idx="379">
                  <c:v>46.125</c:v>
                </c:pt>
                <c:pt idx="380">
                  <c:v>46.208333333333336</c:v>
                </c:pt>
                <c:pt idx="381">
                  <c:v>46.291666666666664</c:v>
                </c:pt>
                <c:pt idx="382">
                  <c:v>46.375</c:v>
                </c:pt>
                <c:pt idx="383">
                  <c:v>46.458333333333336</c:v>
                </c:pt>
                <c:pt idx="384">
                  <c:v>46.541666666666664</c:v>
                </c:pt>
                <c:pt idx="385">
                  <c:v>46.625</c:v>
                </c:pt>
                <c:pt idx="386">
                  <c:v>46.708333333333336</c:v>
                </c:pt>
                <c:pt idx="387">
                  <c:v>46.791666666666664</c:v>
                </c:pt>
                <c:pt idx="388">
                  <c:v>46.875</c:v>
                </c:pt>
                <c:pt idx="389">
                  <c:v>46.958333333333336</c:v>
                </c:pt>
                <c:pt idx="390">
                  <c:v>47.041666666666664</c:v>
                </c:pt>
                <c:pt idx="391">
                  <c:v>47.125</c:v>
                </c:pt>
                <c:pt idx="392">
                  <c:v>47.208333333333336</c:v>
                </c:pt>
                <c:pt idx="393">
                  <c:v>47.291666666666664</c:v>
                </c:pt>
                <c:pt idx="394">
                  <c:v>47.375</c:v>
                </c:pt>
                <c:pt idx="395">
                  <c:v>47.458333333333336</c:v>
                </c:pt>
                <c:pt idx="396">
                  <c:v>47.541666666666664</c:v>
                </c:pt>
                <c:pt idx="397">
                  <c:v>47.625</c:v>
                </c:pt>
                <c:pt idx="398">
                  <c:v>47.708333333333336</c:v>
                </c:pt>
                <c:pt idx="399">
                  <c:v>47.791666666666664</c:v>
                </c:pt>
                <c:pt idx="400">
                  <c:v>47.875</c:v>
                </c:pt>
                <c:pt idx="401">
                  <c:v>47.958333333333336</c:v>
                </c:pt>
                <c:pt idx="402">
                  <c:v>48.041666666666664</c:v>
                </c:pt>
                <c:pt idx="403">
                  <c:v>48.125</c:v>
                </c:pt>
                <c:pt idx="404">
                  <c:v>48.208333333333336</c:v>
                </c:pt>
                <c:pt idx="405">
                  <c:v>48.291666666666664</c:v>
                </c:pt>
                <c:pt idx="406">
                  <c:v>48.375</c:v>
                </c:pt>
                <c:pt idx="407">
                  <c:v>48.458333333333336</c:v>
                </c:pt>
                <c:pt idx="408">
                  <c:v>48.541666666666664</c:v>
                </c:pt>
                <c:pt idx="409">
                  <c:v>48.625</c:v>
                </c:pt>
                <c:pt idx="410">
                  <c:v>48.708333333333336</c:v>
                </c:pt>
                <c:pt idx="411">
                  <c:v>48.791666666666664</c:v>
                </c:pt>
                <c:pt idx="412">
                  <c:v>48.875</c:v>
                </c:pt>
                <c:pt idx="413">
                  <c:v>48.958333333333336</c:v>
                </c:pt>
                <c:pt idx="414">
                  <c:v>49.041666666666664</c:v>
                </c:pt>
                <c:pt idx="415">
                  <c:v>49.125</c:v>
                </c:pt>
                <c:pt idx="416">
                  <c:v>49.208333333333336</c:v>
                </c:pt>
                <c:pt idx="417">
                  <c:v>49.291666666666664</c:v>
                </c:pt>
                <c:pt idx="418">
                  <c:v>49.375</c:v>
                </c:pt>
                <c:pt idx="419">
                  <c:v>49.458333333333336</c:v>
                </c:pt>
                <c:pt idx="420">
                  <c:v>49.541666666666664</c:v>
                </c:pt>
                <c:pt idx="421">
                  <c:v>49.625</c:v>
                </c:pt>
                <c:pt idx="422">
                  <c:v>49.708333333333336</c:v>
                </c:pt>
                <c:pt idx="423">
                  <c:v>49.791666666666664</c:v>
                </c:pt>
                <c:pt idx="424">
                  <c:v>49.875</c:v>
                </c:pt>
                <c:pt idx="425">
                  <c:v>49.958333333333336</c:v>
                </c:pt>
                <c:pt idx="426">
                  <c:v>50.041666666666664</c:v>
                </c:pt>
                <c:pt idx="427">
                  <c:v>50.125</c:v>
                </c:pt>
                <c:pt idx="428">
                  <c:v>50.208333333333336</c:v>
                </c:pt>
                <c:pt idx="429">
                  <c:v>50.291666666666664</c:v>
                </c:pt>
                <c:pt idx="430">
                  <c:v>50.375</c:v>
                </c:pt>
                <c:pt idx="431">
                  <c:v>50.458333333333336</c:v>
                </c:pt>
                <c:pt idx="432">
                  <c:v>50.541666666666664</c:v>
                </c:pt>
                <c:pt idx="433">
                  <c:v>50.625</c:v>
                </c:pt>
                <c:pt idx="434">
                  <c:v>50.708333333333336</c:v>
                </c:pt>
                <c:pt idx="435">
                  <c:v>50.791666666666664</c:v>
                </c:pt>
                <c:pt idx="436">
                  <c:v>50.875</c:v>
                </c:pt>
                <c:pt idx="437">
                  <c:v>50.958333333333336</c:v>
                </c:pt>
                <c:pt idx="438">
                  <c:v>51.041666666666664</c:v>
                </c:pt>
                <c:pt idx="439">
                  <c:v>51.125</c:v>
                </c:pt>
                <c:pt idx="440">
                  <c:v>51.208333333333336</c:v>
                </c:pt>
                <c:pt idx="441">
                  <c:v>51.291666666666664</c:v>
                </c:pt>
                <c:pt idx="442">
                  <c:v>51.375</c:v>
                </c:pt>
                <c:pt idx="443">
                  <c:v>51.458333333333336</c:v>
                </c:pt>
                <c:pt idx="444">
                  <c:v>51.541666666666664</c:v>
                </c:pt>
                <c:pt idx="445">
                  <c:v>51.625</c:v>
                </c:pt>
                <c:pt idx="446">
                  <c:v>51.708333333333336</c:v>
                </c:pt>
                <c:pt idx="447">
                  <c:v>51.791666666666664</c:v>
                </c:pt>
                <c:pt idx="448">
                  <c:v>51.875</c:v>
                </c:pt>
                <c:pt idx="449">
                  <c:v>51.958333333333336</c:v>
                </c:pt>
                <c:pt idx="450">
                  <c:v>52.041666666666664</c:v>
                </c:pt>
                <c:pt idx="451">
                  <c:v>52.125</c:v>
                </c:pt>
                <c:pt idx="452">
                  <c:v>52.208333333333336</c:v>
                </c:pt>
                <c:pt idx="453">
                  <c:v>52.291666666666664</c:v>
                </c:pt>
                <c:pt idx="454">
                  <c:v>52.375</c:v>
                </c:pt>
                <c:pt idx="455">
                  <c:v>52.458333333333336</c:v>
                </c:pt>
                <c:pt idx="456">
                  <c:v>52.541666666666664</c:v>
                </c:pt>
                <c:pt idx="457">
                  <c:v>52.625</c:v>
                </c:pt>
                <c:pt idx="458">
                  <c:v>52.708333333333336</c:v>
                </c:pt>
                <c:pt idx="459">
                  <c:v>52.791666666666664</c:v>
                </c:pt>
                <c:pt idx="460">
                  <c:v>52.875</c:v>
                </c:pt>
                <c:pt idx="461">
                  <c:v>52.958333333333336</c:v>
                </c:pt>
                <c:pt idx="462">
                  <c:v>53.041666666666664</c:v>
                </c:pt>
                <c:pt idx="463">
                  <c:v>53.125</c:v>
                </c:pt>
                <c:pt idx="464">
                  <c:v>53.208333333333336</c:v>
                </c:pt>
                <c:pt idx="465">
                  <c:v>53.291666666666664</c:v>
                </c:pt>
                <c:pt idx="466">
                  <c:v>53.375</c:v>
                </c:pt>
                <c:pt idx="467">
                  <c:v>53.458333333333336</c:v>
                </c:pt>
                <c:pt idx="468">
                  <c:v>53.541666666666664</c:v>
                </c:pt>
                <c:pt idx="469">
                  <c:v>53.625</c:v>
                </c:pt>
                <c:pt idx="470">
                  <c:v>53.708333333333336</c:v>
                </c:pt>
                <c:pt idx="471">
                  <c:v>53.791666666666664</c:v>
                </c:pt>
                <c:pt idx="472">
                  <c:v>53.875</c:v>
                </c:pt>
                <c:pt idx="473">
                  <c:v>53.958333333333336</c:v>
                </c:pt>
                <c:pt idx="474">
                  <c:v>54.041666666666664</c:v>
                </c:pt>
                <c:pt idx="475">
                  <c:v>54.125</c:v>
                </c:pt>
                <c:pt idx="476">
                  <c:v>54.208333333333336</c:v>
                </c:pt>
                <c:pt idx="477">
                  <c:v>54.291666666666664</c:v>
                </c:pt>
                <c:pt idx="478">
                  <c:v>54.375</c:v>
                </c:pt>
                <c:pt idx="479">
                  <c:v>54.458333333333336</c:v>
                </c:pt>
                <c:pt idx="480">
                  <c:v>54.541666666666664</c:v>
                </c:pt>
                <c:pt idx="481">
                  <c:v>54.625</c:v>
                </c:pt>
                <c:pt idx="482">
                  <c:v>54.708333333333336</c:v>
                </c:pt>
                <c:pt idx="483">
                  <c:v>54.791666666666664</c:v>
                </c:pt>
                <c:pt idx="484">
                  <c:v>54.875</c:v>
                </c:pt>
                <c:pt idx="485">
                  <c:v>54.958333333333336</c:v>
                </c:pt>
                <c:pt idx="486">
                  <c:v>55.041666666666664</c:v>
                </c:pt>
                <c:pt idx="487">
                  <c:v>55.125</c:v>
                </c:pt>
                <c:pt idx="488">
                  <c:v>55.208333333333336</c:v>
                </c:pt>
                <c:pt idx="489">
                  <c:v>55.291666666666664</c:v>
                </c:pt>
                <c:pt idx="490">
                  <c:v>55.375</c:v>
                </c:pt>
                <c:pt idx="491">
                  <c:v>55.458333333333336</c:v>
                </c:pt>
                <c:pt idx="492">
                  <c:v>55.541666666666664</c:v>
                </c:pt>
                <c:pt idx="493">
                  <c:v>55.625</c:v>
                </c:pt>
                <c:pt idx="494">
                  <c:v>55.708333333333336</c:v>
                </c:pt>
                <c:pt idx="495">
                  <c:v>55.791666666666664</c:v>
                </c:pt>
                <c:pt idx="496">
                  <c:v>55.875</c:v>
                </c:pt>
                <c:pt idx="497">
                  <c:v>55.958333333333336</c:v>
                </c:pt>
                <c:pt idx="498">
                  <c:v>56.041666666666664</c:v>
                </c:pt>
                <c:pt idx="499">
                  <c:v>56.125</c:v>
                </c:pt>
                <c:pt idx="500">
                  <c:v>56.208333333333336</c:v>
                </c:pt>
                <c:pt idx="501">
                  <c:v>56.291666666666664</c:v>
                </c:pt>
                <c:pt idx="502">
                  <c:v>56.375</c:v>
                </c:pt>
                <c:pt idx="503">
                  <c:v>56.458333333333336</c:v>
                </c:pt>
                <c:pt idx="504">
                  <c:v>56.541666666666664</c:v>
                </c:pt>
                <c:pt idx="505">
                  <c:v>56.625</c:v>
                </c:pt>
                <c:pt idx="506">
                  <c:v>56.708333333333336</c:v>
                </c:pt>
                <c:pt idx="507">
                  <c:v>56.791666666666664</c:v>
                </c:pt>
                <c:pt idx="508">
                  <c:v>56.875</c:v>
                </c:pt>
                <c:pt idx="509">
                  <c:v>56.958333333333336</c:v>
                </c:pt>
                <c:pt idx="510">
                  <c:v>57.041666666666664</c:v>
                </c:pt>
                <c:pt idx="511">
                  <c:v>57.125</c:v>
                </c:pt>
                <c:pt idx="512">
                  <c:v>57.208333333333336</c:v>
                </c:pt>
                <c:pt idx="513">
                  <c:v>57.291666666666664</c:v>
                </c:pt>
                <c:pt idx="514">
                  <c:v>57.375</c:v>
                </c:pt>
                <c:pt idx="515">
                  <c:v>57.458333333333336</c:v>
                </c:pt>
                <c:pt idx="516">
                  <c:v>57.541666666666664</c:v>
                </c:pt>
                <c:pt idx="517">
                  <c:v>57.625</c:v>
                </c:pt>
                <c:pt idx="518">
                  <c:v>57.708333333333336</c:v>
                </c:pt>
                <c:pt idx="519">
                  <c:v>57.791666666666664</c:v>
                </c:pt>
                <c:pt idx="520">
                  <c:v>57.875</c:v>
                </c:pt>
                <c:pt idx="521">
                  <c:v>57.958333333333336</c:v>
                </c:pt>
                <c:pt idx="522">
                  <c:v>58.041666666666664</c:v>
                </c:pt>
                <c:pt idx="523">
                  <c:v>58.125</c:v>
                </c:pt>
                <c:pt idx="524">
                  <c:v>58.208333333333336</c:v>
                </c:pt>
                <c:pt idx="525">
                  <c:v>58.291666666666664</c:v>
                </c:pt>
                <c:pt idx="526">
                  <c:v>58.375</c:v>
                </c:pt>
                <c:pt idx="527">
                  <c:v>58.458333333333336</c:v>
                </c:pt>
                <c:pt idx="528">
                  <c:v>58.541666666666664</c:v>
                </c:pt>
                <c:pt idx="529">
                  <c:v>58.625</c:v>
                </c:pt>
                <c:pt idx="530">
                  <c:v>58.708333333333336</c:v>
                </c:pt>
                <c:pt idx="531">
                  <c:v>58.791666666666664</c:v>
                </c:pt>
                <c:pt idx="532">
                  <c:v>58.875</c:v>
                </c:pt>
                <c:pt idx="533">
                  <c:v>58.958333333333336</c:v>
                </c:pt>
                <c:pt idx="534">
                  <c:v>59.041666666666664</c:v>
                </c:pt>
              </c:numCache>
            </c:numRef>
          </c:xVal>
          <c:yVal>
            <c:numRef>
              <c:f>Datos!$G$188:$G$310</c:f>
              <c:numCache>
                <c:formatCode>General</c:formatCode>
                <c:ptCount val="1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15</c:v>
                </c:pt>
                <c:pt idx="5">
                  <c:v>50.7</c:v>
                </c:pt>
                <c:pt idx="6">
                  <c:v>58.7</c:v>
                </c:pt>
                <c:pt idx="7">
                  <c:v>59.8</c:v>
                </c:pt>
                <c:pt idx="8">
                  <c:v>59.6</c:v>
                </c:pt>
                <c:pt idx="9">
                  <c:v>61.2</c:v>
                </c:pt>
                <c:pt idx="10">
                  <c:v>58.8</c:v>
                </c:pt>
                <c:pt idx="11">
                  <c:v>60.1</c:v>
                </c:pt>
                <c:pt idx="12">
                  <c:v>59.4</c:v>
                </c:pt>
                <c:pt idx="13">
                  <c:v>59.6</c:v>
                </c:pt>
                <c:pt idx="14">
                  <c:v>61.2</c:v>
                </c:pt>
                <c:pt idx="15">
                  <c:v>61.9</c:v>
                </c:pt>
                <c:pt idx="16">
                  <c:v>62</c:v>
                </c:pt>
                <c:pt idx="17">
                  <c:v>59.7</c:v>
                </c:pt>
                <c:pt idx="18">
                  <c:v>58.57</c:v>
                </c:pt>
                <c:pt idx="19">
                  <c:v>58.7</c:v>
                </c:pt>
                <c:pt idx="20">
                  <c:v>58.2</c:v>
                </c:pt>
                <c:pt idx="21">
                  <c:v>57.2</c:v>
                </c:pt>
                <c:pt idx="22">
                  <c:v>56.9</c:v>
                </c:pt>
                <c:pt idx="23">
                  <c:v>58.2</c:v>
                </c:pt>
                <c:pt idx="24">
                  <c:v>60.1</c:v>
                </c:pt>
                <c:pt idx="25">
                  <c:v>61.8</c:v>
                </c:pt>
                <c:pt idx="26">
                  <c:v>62.3</c:v>
                </c:pt>
                <c:pt idx="27">
                  <c:v>62.8</c:v>
                </c:pt>
                <c:pt idx="28">
                  <c:v>63.6</c:v>
                </c:pt>
                <c:pt idx="29">
                  <c:v>63.3</c:v>
                </c:pt>
                <c:pt idx="30">
                  <c:v>63.4</c:v>
                </c:pt>
                <c:pt idx="31">
                  <c:v>62.6</c:v>
                </c:pt>
                <c:pt idx="32">
                  <c:v>63.2</c:v>
                </c:pt>
                <c:pt idx="33">
                  <c:v>62.6</c:v>
                </c:pt>
                <c:pt idx="34">
                  <c:v>62.6</c:v>
                </c:pt>
                <c:pt idx="35">
                  <c:v>62.7</c:v>
                </c:pt>
                <c:pt idx="36">
                  <c:v>63</c:v>
                </c:pt>
                <c:pt idx="37">
                  <c:v>63.8</c:v>
                </c:pt>
                <c:pt idx="38">
                  <c:v>63.8</c:v>
                </c:pt>
                <c:pt idx="39">
                  <c:v>64</c:v>
                </c:pt>
                <c:pt idx="40">
                  <c:v>64.8</c:v>
                </c:pt>
                <c:pt idx="41">
                  <c:v>64.099999999999994</c:v>
                </c:pt>
                <c:pt idx="42">
                  <c:v>64.2</c:v>
                </c:pt>
                <c:pt idx="43">
                  <c:v>63.5</c:v>
                </c:pt>
                <c:pt idx="44">
                  <c:v>63.6</c:v>
                </c:pt>
                <c:pt idx="45">
                  <c:v>63.7</c:v>
                </c:pt>
                <c:pt idx="46">
                  <c:v>64.8</c:v>
                </c:pt>
                <c:pt idx="47">
                  <c:v>64.8</c:v>
                </c:pt>
                <c:pt idx="48">
                  <c:v>63.8</c:v>
                </c:pt>
                <c:pt idx="49">
                  <c:v>64.599999999999994</c:v>
                </c:pt>
                <c:pt idx="50">
                  <c:v>64.599999999999994</c:v>
                </c:pt>
                <c:pt idx="51">
                  <c:v>64.7</c:v>
                </c:pt>
                <c:pt idx="52">
                  <c:v>64.599999999999994</c:v>
                </c:pt>
                <c:pt idx="53">
                  <c:v>64.7</c:v>
                </c:pt>
                <c:pt idx="54">
                  <c:v>64.8</c:v>
                </c:pt>
                <c:pt idx="55">
                  <c:v>65</c:v>
                </c:pt>
                <c:pt idx="56">
                  <c:v>64.400000000000006</c:v>
                </c:pt>
                <c:pt idx="57">
                  <c:v>65.400000000000006</c:v>
                </c:pt>
                <c:pt idx="58">
                  <c:v>64.5</c:v>
                </c:pt>
                <c:pt idx="59">
                  <c:v>64.599999999999994</c:v>
                </c:pt>
                <c:pt idx="60">
                  <c:v>64.599999999999994</c:v>
                </c:pt>
                <c:pt idx="61">
                  <c:v>65.400000000000006</c:v>
                </c:pt>
                <c:pt idx="62">
                  <c:v>64.599999999999994</c:v>
                </c:pt>
                <c:pt idx="63">
                  <c:v>65.7</c:v>
                </c:pt>
                <c:pt idx="64">
                  <c:v>65.900000000000006</c:v>
                </c:pt>
                <c:pt idx="65">
                  <c:v>66.06</c:v>
                </c:pt>
                <c:pt idx="66">
                  <c:v>66.06</c:v>
                </c:pt>
                <c:pt idx="67">
                  <c:v>65.400000000000006</c:v>
                </c:pt>
                <c:pt idx="68">
                  <c:v>65.2</c:v>
                </c:pt>
                <c:pt idx="69">
                  <c:v>65.7</c:v>
                </c:pt>
                <c:pt idx="70">
                  <c:v>65.7</c:v>
                </c:pt>
                <c:pt idx="71">
                  <c:v>65.7</c:v>
                </c:pt>
                <c:pt idx="72">
                  <c:v>1.2</c:v>
                </c:pt>
                <c:pt idx="73">
                  <c:v>48</c:v>
                </c:pt>
                <c:pt idx="74">
                  <c:v>64.400000000000006</c:v>
                </c:pt>
                <c:pt idx="75">
                  <c:v>65.3</c:v>
                </c:pt>
                <c:pt idx="76">
                  <c:v>65.7</c:v>
                </c:pt>
                <c:pt idx="77">
                  <c:v>65.3</c:v>
                </c:pt>
                <c:pt idx="78">
                  <c:v>66.040000000000006</c:v>
                </c:pt>
                <c:pt idx="79">
                  <c:v>65.5</c:v>
                </c:pt>
                <c:pt idx="80">
                  <c:v>65.599999999999994</c:v>
                </c:pt>
                <c:pt idx="81">
                  <c:v>65.599999999999994</c:v>
                </c:pt>
                <c:pt idx="82">
                  <c:v>66.5</c:v>
                </c:pt>
                <c:pt idx="83">
                  <c:v>65.5</c:v>
                </c:pt>
                <c:pt idx="84">
                  <c:v>65.7</c:v>
                </c:pt>
                <c:pt idx="85">
                  <c:v>66.5</c:v>
                </c:pt>
                <c:pt idx="86">
                  <c:v>66.5</c:v>
                </c:pt>
                <c:pt idx="87">
                  <c:v>66.7</c:v>
                </c:pt>
                <c:pt idx="88">
                  <c:v>66.900000000000006</c:v>
                </c:pt>
                <c:pt idx="89">
                  <c:v>67.2</c:v>
                </c:pt>
                <c:pt idx="90">
                  <c:v>66.900000000000006</c:v>
                </c:pt>
                <c:pt idx="91">
                  <c:v>66.099999999999994</c:v>
                </c:pt>
                <c:pt idx="92">
                  <c:v>66.2</c:v>
                </c:pt>
                <c:pt idx="93">
                  <c:v>67.2</c:v>
                </c:pt>
                <c:pt idx="94">
                  <c:v>66.099999999999994</c:v>
                </c:pt>
                <c:pt idx="95">
                  <c:v>67</c:v>
                </c:pt>
                <c:pt idx="96">
                  <c:v>66.3</c:v>
                </c:pt>
                <c:pt idx="97">
                  <c:v>67.27</c:v>
                </c:pt>
                <c:pt idx="98">
                  <c:v>67.2</c:v>
                </c:pt>
                <c:pt idx="99">
                  <c:v>67.180000000000007</c:v>
                </c:pt>
                <c:pt idx="100">
                  <c:v>67.19</c:v>
                </c:pt>
                <c:pt idx="101">
                  <c:v>67.33</c:v>
                </c:pt>
                <c:pt idx="102">
                  <c:v>67.400000000000006</c:v>
                </c:pt>
                <c:pt idx="103">
                  <c:v>66.599999999999994</c:v>
                </c:pt>
                <c:pt idx="104">
                  <c:v>66.599999999999994</c:v>
                </c:pt>
                <c:pt idx="105">
                  <c:v>66.7</c:v>
                </c:pt>
                <c:pt idx="106">
                  <c:v>66.8</c:v>
                </c:pt>
                <c:pt idx="107">
                  <c:v>66.8</c:v>
                </c:pt>
                <c:pt idx="108">
                  <c:v>66.8</c:v>
                </c:pt>
                <c:pt idx="109">
                  <c:v>66.8</c:v>
                </c:pt>
                <c:pt idx="110">
                  <c:v>66.959999999999994</c:v>
                </c:pt>
                <c:pt idx="111">
                  <c:v>67.02</c:v>
                </c:pt>
                <c:pt idx="112">
                  <c:v>67.06</c:v>
                </c:pt>
                <c:pt idx="113">
                  <c:v>67</c:v>
                </c:pt>
                <c:pt idx="114">
                  <c:v>67.12</c:v>
                </c:pt>
                <c:pt idx="115">
                  <c:v>67.2</c:v>
                </c:pt>
                <c:pt idx="116">
                  <c:v>67.099999999999994</c:v>
                </c:pt>
                <c:pt idx="117">
                  <c:v>67.2</c:v>
                </c:pt>
                <c:pt idx="118">
                  <c:v>48.6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218-472C-A74E-77D449A5BB95}"/>
            </c:ext>
          </c:extLst>
        </c:ser>
        <c:ser>
          <c:idx val="3"/>
          <c:order val="3"/>
          <c:tx>
            <c:v>2500 ppm K1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Datos!$F$307:$F$722</c:f>
              <c:numCache>
                <c:formatCode>0.0</c:formatCode>
                <c:ptCount val="416"/>
                <c:pt idx="0">
                  <c:v>24.458333333333339</c:v>
                </c:pt>
                <c:pt idx="1">
                  <c:v>24.541666666666671</c:v>
                </c:pt>
                <c:pt idx="2">
                  <c:v>24.625000000000004</c:v>
                </c:pt>
                <c:pt idx="3">
                  <c:v>24.708333333333339</c:v>
                </c:pt>
                <c:pt idx="4">
                  <c:v>24.791666666666671</c:v>
                </c:pt>
                <c:pt idx="5">
                  <c:v>24.875000000000004</c:v>
                </c:pt>
                <c:pt idx="6">
                  <c:v>24.958333333333339</c:v>
                </c:pt>
                <c:pt idx="7">
                  <c:v>25.041666666666671</c:v>
                </c:pt>
                <c:pt idx="8">
                  <c:v>25.125000000000004</c:v>
                </c:pt>
                <c:pt idx="9">
                  <c:v>25.208333333333339</c:v>
                </c:pt>
                <c:pt idx="10">
                  <c:v>25.291666666666671</c:v>
                </c:pt>
                <c:pt idx="11">
                  <c:v>25.375000000000004</c:v>
                </c:pt>
                <c:pt idx="12">
                  <c:v>25.458333333333339</c:v>
                </c:pt>
                <c:pt idx="13">
                  <c:v>25.541666666666671</c:v>
                </c:pt>
                <c:pt idx="14">
                  <c:v>25.625000000000004</c:v>
                </c:pt>
                <c:pt idx="15">
                  <c:v>25.708333333333339</c:v>
                </c:pt>
                <c:pt idx="16">
                  <c:v>25.791666666666671</c:v>
                </c:pt>
                <c:pt idx="17">
                  <c:v>25.875000000000004</c:v>
                </c:pt>
                <c:pt idx="18">
                  <c:v>25.958333333333339</c:v>
                </c:pt>
                <c:pt idx="19">
                  <c:v>26.041666666666671</c:v>
                </c:pt>
                <c:pt idx="20">
                  <c:v>26.125000000000004</c:v>
                </c:pt>
                <c:pt idx="21">
                  <c:v>26.208333333333339</c:v>
                </c:pt>
                <c:pt idx="22">
                  <c:v>26.291666666666671</c:v>
                </c:pt>
                <c:pt idx="23">
                  <c:v>26.375000000000004</c:v>
                </c:pt>
                <c:pt idx="24">
                  <c:v>26.458333333333339</c:v>
                </c:pt>
                <c:pt idx="25">
                  <c:v>26.541666666666671</c:v>
                </c:pt>
                <c:pt idx="26">
                  <c:v>26.625000000000004</c:v>
                </c:pt>
                <c:pt idx="27">
                  <c:v>26.708333333333339</c:v>
                </c:pt>
                <c:pt idx="28">
                  <c:v>26.791666666666671</c:v>
                </c:pt>
                <c:pt idx="29">
                  <c:v>26.875000000000004</c:v>
                </c:pt>
                <c:pt idx="30">
                  <c:v>26.958333333333339</c:v>
                </c:pt>
                <c:pt idx="31">
                  <c:v>27.041666666666671</c:v>
                </c:pt>
                <c:pt idx="32">
                  <c:v>27.125000000000004</c:v>
                </c:pt>
                <c:pt idx="33">
                  <c:v>27.208333333333339</c:v>
                </c:pt>
                <c:pt idx="34">
                  <c:v>27.291666666666671</c:v>
                </c:pt>
                <c:pt idx="35">
                  <c:v>27.375000000000004</c:v>
                </c:pt>
                <c:pt idx="36">
                  <c:v>27.458333333333339</c:v>
                </c:pt>
                <c:pt idx="37">
                  <c:v>27.541666666666671</c:v>
                </c:pt>
                <c:pt idx="38">
                  <c:v>27.625000000000004</c:v>
                </c:pt>
                <c:pt idx="39">
                  <c:v>27.708333333333339</c:v>
                </c:pt>
                <c:pt idx="40">
                  <c:v>27.791666666666671</c:v>
                </c:pt>
                <c:pt idx="41">
                  <c:v>27.875000000000004</c:v>
                </c:pt>
                <c:pt idx="42">
                  <c:v>27.958333333333339</c:v>
                </c:pt>
                <c:pt idx="43">
                  <c:v>28.041666666666671</c:v>
                </c:pt>
                <c:pt idx="44">
                  <c:v>28.125000000000004</c:v>
                </c:pt>
                <c:pt idx="45">
                  <c:v>28.208333333333339</c:v>
                </c:pt>
                <c:pt idx="46">
                  <c:v>28.291666666666671</c:v>
                </c:pt>
                <c:pt idx="47">
                  <c:v>28.375000000000004</c:v>
                </c:pt>
                <c:pt idx="48">
                  <c:v>28.458333333333339</c:v>
                </c:pt>
                <c:pt idx="49">
                  <c:v>28.541666666666671</c:v>
                </c:pt>
                <c:pt idx="50">
                  <c:v>28.625000000000004</c:v>
                </c:pt>
                <c:pt idx="51">
                  <c:v>28.708333333333339</c:v>
                </c:pt>
                <c:pt idx="52">
                  <c:v>28.791666666666671</c:v>
                </c:pt>
                <c:pt idx="53">
                  <c:v>28.875000000000004</c:v>
                </c:pt>
                <c:pt idx="54">
                  <c:v>28.958333333333339</c:v>
                </c:pt>
                <c:pt idx="55">
                  <c:v>29.041666666666671</c:v>
                </c:pt>
                <c:pt idx="56">
                  <c:v>29.125000000000004</c:v>
                </c:pt>
                <c:pt idx="57">
                  <c:v>29.208333333333339</c:v>
                </c:pt>
                <c:pt idx="58">
                  <c:v>29.291666666666671</c:v>
                </c:pt>
                <c:pt idx="59">
                  <c:v>29.375000000000004</c:v>
                </c:pt>
                <c:pt idx="60">
                  <c:v>29.458333333333339</c:v>
                </c:pt>
                <c:pt idx="61">
                  <c:v>29.541666666666671</c:v>
                </c:pt>
                <c:pt idx="62">
                  <c:v>29.625000000000004</c:v>
                </c:pt>
                <c:pt idx="63">
                  <c:v>29.708333333333339</c:v>
                </c:pt>
                <c:pt idx="64">
                  <c:v>29.791666666666671</c:v>
                </c:pt>
                <c:pt idx="65">
                  <c:v>29.875000000000004</c:v>
                </c:pt>
                <c:pt idx="66">
                  <c:v>29.958333333333339</c:v>
                </c:pt>
                <c:pt idx="67">
                  <c:v>30.041666666666671</c:v>
                </c:pt>
                <c:pt idx="68">
                  <c:v>30.125000000000004</c:v>
                </c:pt>
                <c:pt idx="69">
                  <c:v>30.208333333333339</c:v>
                </c:pt>
                <c:pt idx="70">
                  <c:v>30.291666666666671</c:v>
                </c:pt>
                <c:pt idx="71">
                  <c:v>30.375000000000004</c:v>
                </c:pt>
                <c:pt idx="72">
                  <c:v>30.458333333333339</c:v>
                </c:pt>
                <c:pt idx="73">
                  <c:v>30.541666666666671</c:v>
                </c:pt>
                <c:pt idx="74">
                  <c:v>30.625000000000004</c:v>
                </c:pt>
                <c:pt idx="75">
                  <c:v>30.708333333333339</c:v>
                </c:pt>
                <c:pt idx="76">
                  <c:v>30.791666666666671</c:v>
                </c:pt>
                <c:pt idx="77">
                  <c:v>30.875000000000004</c:v>
                </c:pt>
                <c:pt idx="78">
                  <c:v>30.958333333333339</c:v>
                </c:pt>
                <c:pt idx="79">
                  <c:v>31.041666666666671</c:v>
                </c:pt>
                <c:pt idx="80">
                  <c:v>31.125000000000004</c:v>
                </c:pt>
                <c:pt idx="81">
                  <c:v>31.208333333333339</c:v>
                </c:pt>
                <c:pt idx="82">
                  <c:v>31.291666666666671</c:v>
                </c:pt>
                <c:pt idx="83">
                  <c:v>31.375000000000004</c:v>
                </c:pt>
                <c:pt idx="84">
                  <c:v>31.458333333333339</c:v>
                </c:pt>
                <c:pt idx="85">
                  <c:v>31.541666666666671</c:v>
                </c:pt>
                <c:pt idx="86">
                  <c:v>31.625000000000004</c:v>
                </c:pt>
                <c:pt idx="87">
                  <c:v>31.708333333333339</c:v>
                </c:pt>
                <c:pt idx="88">
                  <c:v>31.791666666666671</c:v>
                </c:pt>
                <c:pt idx="89">
                  <c:v>31.875000000000004</c:v>
                </c:pt>
                <c:pt idx="90">
                  <c:v>31.958333333333339</c:v>
                </c:pt>
                <c:pt idx="91">
                  <c:v>32.041666666666671</c:v>
                </c:pt>
                <c:pt idx="92">
                  <c:v>32.125000000000007</c:v>
                </c:pt>
                <c:pt idx="93">
                  <c:v>32.208333333333336</c:v>
                </c:pt>
                <c:pt idx="94">
                  <c:v>32.291666666666671</c:v>
                </c:pt>
                <c:pt idx="95">
                  <c:v>32.375000000000007</c:v>
                </c:pt>
                <c:pt idx="96">
                  <c:v>32.458333333333336</c:v>
                </c:pt>
                <c:pt idx="97">
                  <c:v>32.541666666666671</c:v>
                </c:pt>
                <c:pt idx="98">
                  <c:v>32.625000000000007</c:v>
                </c:pt>
                <c:pt idx="99">
                  <c:v>32.708333333333336</c:v>
                </c:pt>
                <c:pt idx="100">
                  <c:v>32.791666666666671</c:v>
                </c:pt>
                <c:pt idx="101">
                  <c:v>32.875000000000007</c:v>
                </c:pt>
                <c:pt idx="102">
                  <c:v>32.958333333333336</c:v>
                </c:pt>
                <c:pt idx="103">
                  <c:v>33.041666666666671</c:v>
                </c:pt>
                <c:pt idx="104">
                  <c:v>33.125000000000007</c:v>
                </c:pt>
                <c:pt idx="105">
                  <c:v>33.208333333333336</c:v>
                </c:pt>
                <c:pt idx="106">
                  <c:v>33.291666666666671</c:v>
                </c:pt>
                <c:pt idx="107">
                  <c:v>33.375000000000007</c:v>
                </c:pt>
                <c:pt idx="108">
                  <c:v>33.458333333333336</c:v>
                </c:pt>
                <c:pt idx="109">
                  <c:v>33.541666666666671</c:v>
                </c:pt>
                <c:pt idx="110">
                  <c:v>33.625000000000007</c:v>
                </c:pt>
                <c:pt idx="111">
                  <c:v>33.708333333333336</c:v>
                </c:pt>
                <c:pt idx="112">
                  <c:v>33.791666666666671</c:v>
                </c:pt>
                <c:pt idx="113">
                  <c:v>33.875000000000007</c:v>
                </c:pt>
                <c:pt idx="114">
                  <c:v>33.958333333333336</c:v>
                </c:pt>
                <c:pt idx="115">
                  <c:v>34.041666666666671</c:v>
                </c:pt>
                <c:pt idx="116">
                  <c:v>34.125000000000007</c:v>
                </c:pt>
                <c:pt idx="117">
                  <c:v>34.208333333333336</c:v>
                </c:pt>
                <c:pt idx="118">
                  <c:v>34.291666666666671</c:v>
                </c:pt>
                <c:pt idx="119">
                  <c:v>34.375000000000007</c:v>
                </c:pt>
                <c:pt idx="120">
                  <c:v>34.458333333333336</c:v>
                </c:pt>
                <c:pt idx="121">
                  <c:v>34.541666666666671</c:v>
                </c:pt>
                <c:pt idx="122">
                  <c:v>34.625000000000007</c:v>
                </c:pt>
                <c:pt idx="123">
                  <c:v>34.708333333333336</c:v>
                </c:pt>
                <c:pt idx="124">
                  <c:v>34.791666666666671</c:v>
                </c:pt>
                <c:pt idx="125">
                  <c:v>34.875000000000007</c:v>
                </c:pt>
                <c:pt idx="126">
                  <c:v>34.958333333333336</c:v>
                </c:pt>
                <c:pt idx="127">
                  <c:v>35.041666666666671</c:v>
                </c:pt>
                <c:pt idx="128">
                  <c:v>35.125000000000007</c:v>
                </c:pt>
                <c:pt idx="129">
                  <c:v>35.208333333333336</c:v>
                </c:pt>
                <c:pt idx="130">
                  <c:v>35.291666666666671</c:v>
                </c:pt>
                <c:pt idx="131">
                  <c:v>35.375000000000007</c:v>
                </c:pt>
                <c:pt idx="132">
                  <c:v>35.458333333333336</c:v>
                </c:pt>
                <c:pt idx="133">
                  <c:v>35.541666666666671</c:v>
                </c:pt>
                <c:pt idx="134">
                  <c:v>35.625000000000007</c:v>
                </c:pt>
                <c:pt idx="135">
                  <c:v>35.708333333333336</c:v>
                </c:pt>
                <c:pt idx="136">
                  <c:v>35.791666666666671</c:v>
                </c:pt>
                <c:pt idx="137">
                  <c:v>35.875000000000007</c:v>
                </c:pt>
                <c:pt idx="138">
                  <c:v>35.958333333333336</c:v>
                </c:pt>
                <c:pt idx="139">
                  <c:v>36.041666666666671</c:v>
                </c:pt>
                <c:pt idx="140">
                  <c:v>36.125000000000007</c:v>
                </c:pt>
                <c:pt idx="141">
                  <c:v>36.208333333333336</c:v>
                </c:pt>
                <c:pt idx="142">
                  <c:v>36.291666666666671</c:v>
                </c:pt>
                <c:pt idx="143">
                  <c:v>36.375000000000007</c:v>
                </c:pt>
                <c:pt idx="144">
                  <c:v>36.458333333333336</c:v>
                </c:pt>
                <c:pt idx="145">
                  <c:v>36.541666666666671</c:v>
                </c:pt>
                <c:pt idx="146">
                  <c:v>36.625000000000007</c:v>
                </c:pt>
                <c:pt idx="147">
                  <c:v>36.708333333333336</c:v>
                </c:pt>
                <c:pt idx="148">
                  <c:v>36.791666666666671</c:v>
                </c:pt>
                <c:pt idx="149">
                  <c:v>36.875000000000007</c:v>
                </c:pt>
                <c:pt idx="150">
                  <c:v>36.958333333333336</c:v>
                </c:pt>
                <c:pt idx="151">
                  <c:v>37.041666666666671</c:v>
                </c:pt>
                <c:pt idx="152">
                  <c:v>37.125000000000007</c:v>
                </c:pt>
                <c:pt idx="153">
                  <c:v>37.208333333333336</c:v>
                </c:pt>
                <c:pt idx="154">
                  <c:v>37.291666666666671</c:v>
                </c:pt>
                <c:pt idx="155">
                  <c:v>37.375000000000007</c:v>
                </c:pt>
                <c:pt idx="156">
                  <c:v>37.458333333333336</c:v>
                </c:pt>
                <c:pt idx="157">
                  <c:v>37.541666666666671</c:v>
                </c:pt>
                <c:pt idx="158">
                  <c:v>37.625000000000007</c:v>
                </c:pt>
                <c:pt idx="159">
                  <c:v>37.708333333333336</c:v>
                </c:pt>
                <c:pt idx="160">
                  <c:v>37.791666666666671</c:v>
                </c:pt>
                <c:pt idx="161">
                  <c:v>37.875000000000007</c:v>
                </c:pt>
                <c:pt idx="162">
                  <c:v>37.958333333333336</c:v>
                </c:pt>
                <c:pt idx="163">
                  <c:v>38.041666666666671</c:v>
                </c:pt>
                <c:pt idx="164">
                  <c:v>38.125000000000007</c:v>
                </c:pt>
                <c:pt idx="165">
                  <c:v>38.208333333333336</c:v>
                </c:pt>
                <c:pt idx="166">
                  <c:v>38.291666666666671</c:v>
                </c:pt>
                <c:pt idx="167">
                  <c:v>38.375000000000007</c:v>
                </c:pt>
                <c:pt idx="168">
                  <c:v>38.458333333333336</c:v>
                </c:pt>
                <c:pt idx="169">
                  <c:v>38.541666666666671</c:v>
                </c:pt>
                <c:pt idx="170">
                  <c:v>38.625000000000007</c:v>
                </c:pt>
                <c:pt idx="171">
                  <c:v>38.708333333333336</c:v>
                </c:pt>
                <c:pt idx="172">
                  <c:v>38.791666666666671</c:v>
                </c:pt>
                <c:pt idx="173">
                  <c:v>38.875000000000007</c:v>
                </c:pt>
                <c:pt idx="174">
                  <c:v>38.958333333333336</c:v>
                </c:pt>
                <c:pt idx="175">
                  <c:v>39.041666666666671</c:v>
                </c:pt>
                <c:pt idx="176">
                  <c:v>39.125000000000007</c:v>
                </c:pt>
                <c:pt idx="177">
                  <c:v>39.208333333333336</c:v>
                </c:pt>
                <c:pt idx="178">
                  <c:v>39.291666666666671</c:v>
                </c:pt>
                <c:pt idx="179">
                  <c:v>39.375000000000007</c:v>
                </c:pt>
                <c:pt idx="180">
                  <c:v>39.458333333333336</c:v>
                </c:pt>
                <c:pt idx="181">
                  <c:v>39.541666666666671</c:v>
                </c:pt>
                <c:pt idx="182">
                  <c:v>39.625000000000007</c:v>
                </c:pt>
                <c:pt idx="183">
                  <c:v>39.708333333333336</c:v>
                </c:pt>
                <c:pt idx="184">
                  <c:v>39.791666666666671</c:v>
                </c:pt>
                <c:pt idx="185">
                  <c:v>39.875000000000007</c:v>
                </c:pt>
                <c:pt idx="186">
                  <c:v>39.958333333333336</c:v>
                </c:pt>
                <c:pt idx="187">
                  <c:v>40.041666666666671</c:v>
                </c:pt>
                <c:pt idx="188">
                  <c:v>40.125000000000007</c:v>
                </c:pt>
                <c:pt idx="189">
                  <c:v>40.208333333333336</c:v>
                </c:pt>
                <c:pt idx="190">
                  <c:v>40.291666666666671</c:v>
                </c:pt>
                <c:pt idx="191">
                  <c:v>40.375000000000007</c:v>
                </c:pt>
                <c:pt idx="192">
                  <c:v>40.458333333333336</c:v>
                </c:pt>
                <c:pt idx="193">
                  <c:v>40.541666666666671</c:v>
                </c:pt>
                <c:pt idx="194">
                  <c:v>40.625000000000007</c:v>
                </c:pt>
                <c:pt idx="195">
                  <c:v>40.708333333333336</c:v>
                </c:pt>
                <c:pt idx="196">
                  <c:v>40.791666666666671</c:v>
                </c:pt>
                <c:pt idx="197">
                  <c:v>40.875000000000007</c:v>
                </c:pt>
                <c:pt idx="198">
                  <c:v>40.958333333333336</c:v>
                </c:pt>
                <c:pt idx="199">
                  <c:v>41.041666666666671</c:v>
                </c:pt>
                <c:pt idx="200">
                  <c:v>41.125000000000007</c:v>
                </c:pt>
                <c:pt idx="201">
                  <c:v>41.208333333333336</c:v>
                </c:pt>
                <c:pt idx="202">
                  <c:v>41.291666666666671</c:v>
                </c:pt>
                <c:pt idx="203">
                  <c:v>41.375000000000007</c:v>
                </c:pt>
                <c:pt idx="204">
                  <c:v>41.458333333333336</c:v>
                </c:pt>
                <c:pt idx="205">
                  <c:v>41.541666666666671</c:v>
                </c:pt>
                <c:pt idx="206">
                  <c:v>41.625000000000007</c:v>
                </c:pt>
                <c:pt idx="207">
                  <c:v>41.708333333333336</c:v>
                </c:pt>
                <c:pt idx="208">
                  <c:v>41.791666666666671</c:v>
                </c:pt>
                <c:pt idx="209">
                  <c:v>41.875000000000007</c:v>
                </c:pt>
                <c:pt idx="210">
                  <c:v>41.958333333333336</c:v>
                </c:pt>
                <c:pt idx="211">
                  <c:v>42.041666666666671</c:v>
                </c:pt>
                <c:pt idx="212">
                  <c:v>42.125000000000007</c:v>
                </c:pt>
                <c:pt idx="213">
                  <c:v>42.208333333333336</c:v>
                </c:pt>
                <c:pt idx="214">
                  <c:v>42.291666666666671</c:v>
                </c:pt>
                <c:pt idx="215">
                  <c:v>42.375000000000007</c:v>
                </c:pt>
                <c:pt idx="216">
                  <c:v>42.458333333333336</c:v>
                </c:pt>
                <c:pt idx="217">
                  <c:v>42.541666666666671</c:v>
                </c:pt>
                <c:pt idx="218">
                  <c:v>42.625000000000007</c:v>
                </c:pt>
                <c:pt idx="219">
                  <c:v>42.708333333333336</c:v>
                </c:pt>
                <c:pt idx="220">
                  <c:v>42.791666666666671</c:v>
                </c:pt>
                <c:pt idx="221">
                  <c:v>42.875000000000007</c:v>
                </c:pt>
                <c:pt idx="222">
                  <c:v>42.958333333333336</c:v>
                </c:pt>
                <c:pt idx="223">
                  <c:v>43.041666666666671</c:v>
                </c:pt>
                <c:pt idx="224">
                  <c:v>43.125000000000007</c:v>
                </c:pt>
                <c:pt idx="225">
                  <c:v>43.208333333333336</c:v>
                </c:pt>
                <c:pt idx="226">
                  <c:v>43.291666666666671</c:v>
                </c:pt>
                <c:pt idx="227">
                  <c:v>43.375000000000007</c:v>
                </c:pt>
                <c:pt idx="228">
                  <c:v>43.458333333333336</c:v>
                </c:pt>
                <c:pt idx="229">
                  <c:v>43.541666666666671</c:v>
                </c:pt>
                <c:pt idx="230">
                  <c:v>43.625000000000007</c:v>
                </c:pt>
                <c:pt idx="231">
                  <c:v>43.708333333333336</c:v>
                </c:pt>
                <c:pt idx="232">
                  <c:v>43.791666666666671</c:v>
                </c:pt>
                <c:pt idx="233">
                  <c:v>43.875000000000007</c:v>
                </c:pt>
                <c:pt idx="234">
                  <c:v>43.958333333333336</c:v>
                </c:pt>
                <c:pt idx="235">
                  <c:v>44.041666666666671</c:v>
                </c:pt>
                <c:pt idx="236">
                  <c:v>44.125000000000007</c:v>
                </c:pt>
                <c:pt idx="237">
                  <c:v>44.208333333333336</c:v>
                </c:pt>
                <c:pt idx="238">
                  <c:v>44.291666666666671</c:v>
                </c:pt>
                <c:pt idx="239">
                  <c:v>44.375000000000007</c:v>
                </c:pt>
                <c:pt idx="240">
                  <c:v>44.458333333333336</c:v>
                </c:pt>
                <c:pt idx="241">
                  <c:v>44.541666666666671</c:v>
                </c:pt>
                <c:pt idx="242">
                  <c:v>44.625000000000007</c:v>
                </c:pt>
                <c:pt idx="243">
                  <c:v>44.708333333333336</c:v>
                </c:pt>
                <c:pt idx="244">
                  <c:v>44.791666666666671</c:v>
                </c:pt>
                <c:pt idx="245">
                  <c:v>44.875000000000007</c:v>
                </c:pt>
                <c:pt idx="246">
                  <c:v>44.958333333333336</c:v>
                </c:pt>
                <c:pt idx="247">
                  <c:v>45.041666666666671</c:v>
                </c:pt>
                <c:pt idx="248">
                  <c:v>45.125000000000007</c:v>
                </c:pt>
                <c:pt idx="249">
                  <c:v>45.208333333333336</c:v>
                </c:pt>
                <c:pt idx="250">
                  <c:v>45.291666666666671</c:v>
                </c:pt>
                <c:pt idx="251">
                  <c:v>45.375000000000007</c:v>
                </c:pt>
                <c:pt idx="252">
                  <c:v>45.458333333333336</c:v>
                </c:pt>
                <c:pt idx="253">
                  <c:v>45.541666666666664</c:v>
                </c:pt>
                <c:pt idx="254">
                  <c:v>45.625</c:v>
                </c:pt>
                <c:pt idx="255">
                  <c:v>45.708333333333336</c:v>
                </c:pt>
                <c:pt idx="256">
                  <c:v>45.791666666666664</c:v>
                </c:pt>
                <c:pt idx="257">
                  <c:v>45.875</c:v>
                </c:pt>
                <c:pt idx="258">
                  <c:v>45.958333333333336</c:v>
                </c:pt>
                <c:pt idx="259">
                  <c:v>46.041666666666664</c:v>
                </c:pt>
                <c:pt idx="260">
                  <c:v>46.125</c:v>
                </c:pt>
                <c:pt idx="261">
                  <c:v>46.208333333333336</c:v>
                </c:pt>
                <c:pt idx="262">
                  <c:v>46.291666666666664</c:v>
                </c:pt>
                <c:pt idx="263">
                  <c:v>46.375</c:v>
                </c:pt>
                <c:pt idx="264">
                  <c:v>46.458333333333336</c:v>
                </c:pt>
                <c:pt idx="265">
                  <c:v>46.541666666666664</c:v>
                </c:pt>
                <c:pt idx="266">
                  <c:v>46.625</c:v>
                </c:pt>
                <c:pt idx="267">
                  <c:v>46.708333333333336</c:v>
                </c:pt>
                <c:pt idx="268">
                  <c:v>46.791666666666664</c:v>
                </c:pt>
                <c:pt idx="269">
                  <c:v>46.875</c:v>
                </c:pt>
                <c:pt idx="270">
                  <c:v>46.958333333333336</c:v>
                </c:pt>
                <c:pt idx="271">
                  <c:v>47.041666666666664</c:v>
                </c:pt>
                <c:pt idx="272">
                  <c:v>47.125</c:v>
                </c:pt>
                <c:pt idx="273">
                  <c:v>47.208333333333336</c:v>
                </c:pt>
                <c:pt idx="274">
                  <c:v>47.291666666666664</c:v>
                </c:pt>
                <c:pt idx="275">
                  <c:v>47.375</c:v>
                </c:pt>
                <c:pt idx="276">
                  <c:v>47.458333333333336</c:v>
                </c:pt>
                <c:pt idx="277">
                  <c:v>47.541666666666664</c:v>
                </c:pt>
                <c:pt idx="278">
                  <c:v>47.625</c:v>
                </c:pt>
                <c:pt idx="279">
                  <c:v>47.708333333333336</c:v>
                </c:pt>
                <c:pt idx="280">
                  <c:v>47.791666666666664</c:v>
                </c:pt>
                <c:pt idx="281">
                  <c:v>47.875</c:v>
                </c:pt>
                <c:pt idx="282">
                  <c:v>47.958333333333336</c:v>
                </c:pt>
                <c:pt idx="283">
                  <c:v>48.041666666666664</c:v>
                </c:pt>
                <c:pt idx="284">
                  <c:v>48.125</c:v>
                </c:pt>
                <c:pt idx="285">
                  <c:v>48.208333333333336</c:v>
                </c:pt>
                <c:pt idx="286">
                  <c:v>48.291666666666664</c:v>
                </c:pt>
                <c:pt idx="287">
                  <c:v>48.375</c:v>
                </c:pt>
                <c:pt idx="288">
                  <c:v>48.458333333333336</c:v>
                </c:pt>
                <c:pt idx="289">
                  <c:v>48.541666666666664</c:v>
                </c:pt>
                <c:pt idx="290">
                  <c:v>48.625</c:v>
                </c:pt>
                <c:pt idx="291">
                  <c:v>48.708333333333336</c:v>
                </c:pt>
                <c:pt idx="292">
                  <c:v>48.791666666666664</c:v>
                </c:pt>
                <c:pt idx="293">
                  <c:v>48.875</c:v>
                </c:pt>
                <c:pt idx="294">
                  <c:v>48.958333333333336</c:v>
                </c:pt>
                <c:pt idx="295">
                  <c:v>49.041666666666664</c:v>
                </c:pt>
                <c:pt idx="296">
                  <c:v>49.125</c:v>
                </c:pt>
                <c:pt idx="297">
                  <c:v>49.208333333333336</c:v>
                </c:pt>
                <c:pt idx="298">
                  <c:v>49.291666666666664</c:v>
                </c:pt>
                <c:pt idx="299">
                  <c:v>49.375</c:v>
                </c:pt>
                <c:pt idx="300">
                  <c:v>49.458333333333336</c:v>
                </c:pt>
                <c:pt idx="301">
                  <c:v>49.541666666666664</c:v>
                </c:pt>
                <c:pt idx="302">
                  <c:v>49.625</c:v>
                </c:pt>
                <c:pt idx="303">
                  <c:v>49.708333333333336</c:v>
                </c:pt>
                <c:pt idx="304">
                  <c:v>49.791666666666664</c:v>
                </c:pt>
                <c:pt idx="305">
                  <c:v>49.875</c:v>
                </c:pt>
                <c:pt idx="306">
                  <c:v>49.958333333333336</c:v>
                </c:pt>
                <c:pt idx="307">
                  <c:v>50.041666666666664</c:v>
                </c:pt>
                <c:pt idx="308">
                  <c:v>50.125</c:v>
                </c:pt>
                <c:pt idx="309">
                  <c:v>50.208333333333336</c:v>
                </c:pt>
                <c:pt idx="310">
                  <c:v>50.291666666666664</c:v>
                </c:pt>
                <c:pt idx="311">
                  <c:v>50.375</c:v>
                </c:pt>
                <c:pt idx="312">
                  <c:v>50.458333333333336</c:v>
                </c:pt>
                <c:pt idx="313">
                  <c:v>50.541666666666664</c:v>
                </c:pt>
                <c:pt idx="314">
                  <c:v>50.625</c:v>
                </c:pt>
                <c:pt idx="315">
                  <c:v>50.708333333333336</c:v>
                </c:pt>
                <c:pt idx="316">
                  <c:v>50.791666666666664</c:v>
                </c:pt>
                <c:pt idx="317">
                  <c:v>50.875</c:v>
                </c:pt>
                <c:pt idx="318">
                  <c:v>50.958333333333336</c:v>
                </c:pt>
                <c:pt idx="319">
                  <c:v>51.041666666666664</c:v>
                </c:pt>
                <c:pt idx="320">
                  <c:v>51.125</c:v>
                </c:pt>
                <c:pt idx="321">
                  <c:v>51.208333333333336</c:v>
                </c:pt>
                <c:pt idx="322">
                  <c:v>51.291666666666664</c:v>
                </c:pt>
                <c:pt idx="323">
                  <c:v>51.375</c:v>
                </c:pt>
                <c:pt idx="324">
                  <c:v>51.458333333333336</c:v>
                </c:pt>
                <c:pt idx="325">
                  <c:v>51.541666666666664</c:v>
                </c:pt>
                <c:pt idx="326">
                  <c:v>51.625</c:v>
                </c:pt>
                <c:pt idx="327">
                  <c:v>51.708333333333336</c:v>
                </c:pt>
                <c:pt idx="328">
                  <c:v>51.791666666666664</c:v>
                </c:pt>
                <c:pt idx="329">
                  <c:v>51.875</c:v>
                </c:pt>
                <c:pt idx="330">
                  <c:v>51.958333333333336</c:v>
                </c:pt>
                <c:pt idx="331">
                  <c:v>52.041666666666664</c:v>
                </c:pt>
                <c:pt idx="332">
                  <c:v>52.125</c:v>
                </c:pt>
                <c:pt idx="333">
                  <c:v>52.208333333333336</c:v>
                </c:pt>
                <c:pt idx="334">
                  <c:v>52.291666666666664</c:v>
                </c:pt>
                <c:pt idx="335">
                  <c:v>52.375</c:v>
                </c:pt>
                <c:pt idx="336">
                  <c:v>52.458333333333336</c:v>
                </c:pt>
                <c:pt idx="337">
                  <c:v>52.541666666666664</c:v>
                </c:pt>
                <c:pt idx="338">
                  <c:v>52.625</c:v>
                </c:pt>
                <c:pt idx="339">
                  <c:v>52.708333333333336</c:v>
                </c:pt>
                <c:pt idx="340">
                  <c:v>52.791666666666664</c:v>
                </c:pt>
                <c:pt idx="341">
                  <c:v>52.875</c:v>
                </c:pt>
                <c:pt idx="342">
                  <c:v>52.958333333333336</c:v>
                </c:pt>
                <c:pt idx="343">
                  <c:v>53.041666666666664</c:v>
                </c:pt>
                <c:pt idx="344">
                  <c:v>53.125</c:v>
                </c:pt>
                <c:pt idx="345">
                  <c:v>53.208333333333336</c:v>
                </c:pt>
                <c:pt idx="346">
                  <c:v>53.291666666666664</c:v>
                </c:pt>
                <c:pt idx="347">
                  <c:v>53.375</c:v>
                </c:pt>
                <c:pt idx="348">
                  <c:v>53.458333333333336</c:v>
                </c:pt>
                <c:pt idx="349">
                  <c:v>53.541666666666664</c:v>
                </c:pt>
                <c:pt idx="350">
                  <c:v>53.625</c:v>
                </c:pt>
                <c:pt idx="351">
                  <c:v>53.708333333333336</c:v>
                </c:pt>
                <c:pt idx="352">
                  <c:v>53.791666666666664</c:v>
                </c:pt>
                <c:pt idx="353">
                  <c:v>53.875</c:v>
                </c:pt>
                <c:pt idx="354">
                  <c:v>53.958333333333336</c:v>
                </c:pt>
                <c:pt idx="355">
                  <c:v>54.041666666666664</c:v>
                </c:pt>
                <c:pt idx="356">
                  <c:v>54.125</c:v>
                </c:pt>
                <c:pt idx="357">
                  <c:v>54.208333333333336</c:v>
                </c:pt>
                <c:pt idx="358">
                  <c:v>54.291666666666664</c:v>
                </c:pt>
                <c:pt idx="359">
                  <c:v>54.375</c:v>
                </c:pt>
                <c:pt idx="360">
                  <c:v>54.458333333333336</c:v>
                </c:pt>
                <c:pt idx="361">
                  <c:v>54.541666666666664</c:v>
                </c:pt>
                <c:pt idx="362">
                  <c:v>54.625</c:v>
                </c:pt>
                <c:pt idx="363">
                  <c:v>54.708333333333336</c:v>
                </c:pt>
                <c:pt idx="364">
                  <c:v>54.791666666666664</c:v>
                </c:pt>
                <c:pt idx="365">
                  <c:v>54.875</c:v>
                </c:pt>
                <c:pt idx="366">
                  <c:v>54.958333333333336</c:v>
                </c:pt>
                <c:pt idx="367">
                  <c:v>55.041666666666664</c:v>
                </c:pt>
                <c:pt idx="368">
                  <c:v>55.125</c:v>
                </c:pt>
                <c:pt idx="369">
                  <c:v>55.208333333333336</c:v>
                </c:pt>
                <c:pt idx="370">
                  <c:v>55.291666666666664</c:v>
                </c:pt>
                <c:pt idx="371">
                  <c:v>55.375</c:v>
                </c:pt>
                <c:pt idx="372">
                  <c:v>55.458333333333336</c:v>
                </c:pt>
                <c:pt idx="373">
                  <c:v>55.541666666666664</c:v>
                </c:pt>
                <c:pt idx="374">
                  <c:v>55.625</c:v>
                </c:pt>
                <c:pt idx="375">
                  <c:v>55.708333333333336</c:v>
                </c:pt>
                <c:pt idx="376">
                  <c:v>55.791666666666664</c:v>
                </c:pt>
                <c:pt idx="377">
                  <c:v>55.875</c:v>
                </c:pt>
                <c:pt idx="378">
                  <c:v>55.958333333333336</c:v>
                </c:pt>
                <c:pt idx="379">
                  <c:v>56.041666666666664</c:v>
                </c:pt>
                <c:pt idx="380">
                  <c:v>56.125</c:v>
                </c:pt>
                <c:pt idx="381">
                  <c:v>56.208333333333336</c:v>
                </c:pt>
                <c:pt idx="382">
                  <c:v>56.291666666666664</c:v>
                </c:pt>
                <c:pt idx="383">
                  <c:v>56.375</c:v>
                </c:pt>
                <c:pt idx="384">
                  <c:v>56.458333333333336</c:v>
                </c:pt>
                <c:pt idx="385">
                  <c:v>56.541666666666664</c:v>
                </c:pt>
                <c:pt idx="386">
                  <c:v>56.625</c:v>
                </c:pt>
                <c:pt idx="387">
                  <c:v>56.708333333333336</c:v>
                </c:pt>
                <c:pt idx="388">
                  <c:v>56.791666666666664</c:v>
                </c:pt>
                <c:pt idx="389">
                  <c:v>56.875</c:v>
                </c:pt>
                <c:pt idx="390">
                  <c:v>56.958333333333336</c:v>
                </c:pt>
                <c:pt idx="391">
                  <c:v>57.041666666666664</c:v>
                </c:pt>
                <c:pt idx="392">
                  <c:v>57.125</c:v>
                </c:pt>
                <c:pt idx="393">
                  <c:v>57.208333333333336</c:v>
                </c:pt>
                <c:pt idx="394">
                  <c:v>57.291666666666664</c:v>
                </c:pt>
                <c:pt idx="395">
                  <c:v>57.375</c:v>
                </c:pt>
                <c:pt idx="396">
                  <c:v>57.458333333333336</c:v>
                </c:pt>
                <c:pt idx="397">
                  <c:v>57.541666666666664</c:v>
                </c:pt>
                <c:pt idx="398">
                  <c:v>57.625</c:v>
                </c:pt>
                <c:pt idx="399">
                  <c:v>57.708333333333336</c:v>
                </c:pt>
                <c:pt idx="400">
                  <c:v>57.791666666666664</c:v>
                </c:pt>
                <c:pt idx="401">
                  <c:v>57.875</c:v>
                </c:pt>
                <c:pt idx="402">
                  <c:v>57.958333333333336</c:v>
                </c:pt>
                <c:pt idx="403">
                  <c:v>58.041666666666664</c:v>
                </c:pt>
                <c:pt idx="404">
                  <c:v>58.125</c:v>
                </c:pt>
                <c:pt idx="405">
                  <c:v>58.208333333333336</c:v>
                </c:pt>
                <c:pt idx="406">
                  <c:v>58.291666666666664</c:v>
                </c:pt>
                <c:pt idx="407">
                  <c:v>58.375</c:v>
                </c:pt>
                <c:pt idx="408">
                  <c:v>58.458333333333336</c:v>
                </c:pt>
                <c:pt idx="409">
                  <c:v>58.541666666666664</c:v>
                </c:pt>
                <c:pt idx="410">
                  <c:v>58.625</c:v>
                </c:pt>
                <c:pt idx="411">
                  <c:v>58.708333333333336</c:v>
                </c:pt>
                <c:pt idx="412">
                  <c:v>58.791666666666664</c:v>
                </c:pt>
                <c:pt idx="413">
                  <c:v>58.875</c:v>
                </c:pt>
                <c:pt idx="414">
                  <c:v>58.958333333333336</c:v>
                </c:pt>
                <c:pt idx="415">
                  <c:v>59.041666666666664</c:v>
                </c:pt>
              </c:numCache>
            </c:numRef>
          </c:xVal>
          <c:yVal>
            <c:numRef>
              <c:f>Datos!$G$307:$G$411</c:f>
              <c:numCache>
                <c:formatCode>General</c:formatCode>
                <c:ptCount val="10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75.83</c:v>
                </c:pt>
                <c:pt idx="5">
                  <c:v>77.81</c:v>
                </c:pt>
                <c:pt idx="6">
                  <c:v>77.91</c:v>
                </c:pt>
                <c:pt idx="7">
                  <c:v>78.16</c:v>
                </c:pt>
                <c:pt idx="8">
                  <c:v>78.5</c:v>
                </c:pt>
                <c:pt idx="9">
                  <c:v>78</c:v>
                </c:pt>
                <c:pt idx="10">
                  <c:v>79.099999999999994</c:v>
                </c:pt>
                <c:pt idx="11">
                  <c:v>79.3</c:v>
                </c:pt>
                <c:pt idx="12">
                  <c:v>79.599999999999994</c:v>
                </c:pt>
                <c:pt idx="13">
                  <c:v>79.599999999999994</c:v>
                </c:pt>
                <c:pt idx="14">
                  <c:v>80.010000000000005</c:v>
                </c:pt>
                <c:pt idx="15">
                  <c:v>80.28</c:v>
                </c:pt>
                <c:pt idx="16">
                  <c:v>80.41</c:v>
                </c:pt>
                <c:pt idx="17">
                  <c:v>80.73</c:v>
                </c:pt>
                <c:pt idx="18">
                  <c:v>80.94</c:v>
                </c:pt>
                <c:pt idx="19">
                  <c:v>81.11</c:v>
                </c:pt>
                <c:pt idx="20">
                  <c:v>81.239999999999995</c:v>
                </c:pt>
                <c:pt idx="21">
                  <c:v>81.540000000000006</c:v>
                </c:pt>
                <c:pt idx="22">
                  <c:v>81.45</c:v>
                </c:pt>
                <c:pt idx="23">
                  <c:v>81.97</c:v>
                </c:pt>
                <c:pt idx="24">
                  <c:v>81.87</c:v>
                </c:pt>
                <c:pt idx="25">
                  <c:v>81.349999999999994</c:v>
                </c:pt>
                <c:pt idx="26">
                  <c:v>81.98</c:v>
                </c:pt>
                <c:pt idx="27">
                  <c:v>80.53</c:v>
                </c:pt>
                <c:pt idx="28">
                  <c:v>81.03</c:v>
                </c:pt>
                <c:pt idx="29">
                  <c:v>82.56</c:v>
                </c:pt>
                <c:pt idx="30">
                  <c:v>82.55</c:v>
                </c:pt>
                <c:pt idx="31">
                  <c:v>81.03</c:v>
                </c:pt>
                <c:pt idx="32">
                  <c:v>80.400000000000006</c:v>
                </c:pt>
                <c:pt idx="33">
                  <c:v>81.2</c:v>
                </c:pt>
                <c:pt idx="34">
                  <c:v>79.8</c:v>
                </c:pt>
                <c:pt idx="35">
                  <c:v>79.599999999999994</c:v>
                </c:pt>
                <c:pt idx="36">
                  <c:v>79.7</c:v>
                </c:pt>
                <c:pt idx="37">
                  <c:v>79.900000000000006</c:v>
                </c:pt>
                <c:pt idx="38">
                  <c:v>79.900000000000006</c:v>
                </c:pt>
                <c:pt idx="39">
                  <c:v>80.010000000000005</c:v>
                </c:pt>
                <c:pt idx="40">
                  <c:v>80.17</c:v>
                </c:pt>
                <c:pt idx="41">
                  <c:v>79.569999999999993</c:v>
                </c:pt>
                <c:pt idx="42">
                  <c:v>79.69</c:v>
                </c:pt>
                <c:pt idx="43">
                  <c:v>79.8</c:v>
                </c:pt>
                <c:pt idx="44">
                  <c:v>79.900000000000006</c:v>
                </c:pt>
                <c:pt idx="45">
                  <c:v>80.010000000000005</c:v>
                </c:pt>
                <c:pt idx="46">
                  <c:v>80.069999999999993</c:v>
                </c:pt>
                <c:pt idx="47">
                  <c:v>80.239999999999995</c:v>
                </c:pt>
                <c:pt idx="48">
                  <c:v>80.36</c:v>
                </c:pt>
                <c:pt idx="49">
                  <c:v>80.010000000000005</c:v>
                </c:pt>
                <c:pt idx="50">
                  <c:v>80.040000000000006</c:v>
                </c:pt>
                <c:pt idx="51">
                  <c:v>80.34</c:v>
                </c:pt>
                <c:pt idx="52">
                  <c:v>80.73</c:v>
                </c:pt>
                <c:pt idx="53">
                  <c:v>80.63</c:v>
                </c:pt>
                <c:pt idx="54">
                  <c:v>81.040000000000006</c:v>
                </c:pt>
                <c:pt idx="55">
                  <c:v>81.2</c:v>
                </c:pt>
                <c:pt idx="56">
                  <c:v>81.36</c:v>
                </c:pt>
                <c:pt idx="57">
                  <c:v>81.53</c:v>
                </c:pt>
                <c:pt idx="58">
                  <c:v>81.41</c:v>
                </c:pt>
                <c:pt idx="59">
                  <c:v>81.62</c:v>
                </c:pt>
                <c:pt idx="60">
                  <c:v>81.709999999999994</c:v>
                </c:pt>
                <c:pt idx="61">
                  <c:v>81.73</c:v>
                </c:pt>
                <c:pt idx="62">
                  <c:v>81.86</c:v>
                </c:pt>
                <c:pt idx="63">
                  <c:v>81.92</c:v>
                </c:pt>
                <c:pt idx="64">
                  <c:v>82.61</c:v>
                </c:pt>
                <c:pt idx="65">
                  <c:v>82.25</c:v>
                </c:pt>
                <c:pt idx="66">
                  <c:v>82.3</c:v>
                </c:pt>
                <c:pt idx="67">
                  <c:v>82.22</c:v>
                </c:pt>
                <c:pt idx="68">
                  <c:v>81.13</c:v>
                </c:pt>
                <c:pt idx="69">
                  <c:v>82.47</c:v>
                </c:pt>
                <c:pt idx="70">
                  <c:v>82.59</c:v>
                </c:pt>
                <c:pt idx="71">
                  <c:v>82.66</c:v>
                </c:pt>
                <c:pt idx="72">
                  <c:v>82.73</c:v>
                </c:pt>
                <c:pt idx="73">
                  <c:v>82.31</c:v>
                </c:pt>
                <c:pt idx="74">
                  <c:v>82.95</c:v>
                </c:pt>
                <c:pt idx="75">
                  <c:v>82.89</c:v>
                </c:pt>
                <c:pt idx="76">
                  <c:v>82.77</c:v>
                </c:pt>
                <c:pt idx="77">
                  <c:v>83.13</c:v>
                </c:pt>
                <c:pt idx="78">
                  <c:v>83.42</c:v>
                </c:pt>
                <c:pt idx="79">
                  <c:v>83.51</c:v>
                </c:pt>
                <c:pt idx="80">
                  <c:v>83.65</c:v>
                </c:pt>
                <c:pt idx="81">
                  <c:v>83.76</c:v>
                </c:pt>
                <c:pt idx="82">
                  <c:v>83.55</c:v>
                </c:pt>
                <c:pt idx="83">
                  <c:v>83.7</c:v>
                </c:pt>
                <c:pt idx="84">
                  <c:v>82.81</c:v>
                </c:pt>
                <c:pt idx="85">
                  <c:v>82.82</c:v>
                </c:pt>
                <c:pt idx="86">
                  <c:v>83.36</c:v>
                </c:pt>
                <c:pt idx="87">
                  <c:v>84.15</c:v>
                </c:pt>
                <c:pt idx="88">
                  <c:v>83.7</c:v>
                </c:pt>
                <c:pt idx="89">
                  <c:v>84.37</c:v>
                </c:pt>
                <c:pt idx="90">
                  <c:v>83.87</c:v>
                </c:pt>
                <c:pt idx="91">
                  <c:v>84.13</c:v>
                </c:pt>
                <c:pt idx="92">
                  <c:v>84.21</c:v>
                </c:pt>
                <c:pt idx="93">
                  <c:v>84.2</c:v>
                </c:pt>
                <c:pt idx="94">
                  <c:v>84.29</c:v>
                </c:pt>
                <c:pt idx="95">
                  <c:v>84.37</c:v>
                </c:pt>
                <c:pt idx="96">
                  <c:v>84.22</c:v>
                </c:pt>
                <c:pt idx="97">
                  <c:v>84.57</c:v>
                </c:pt>
                <c:pt idx="98">
                  <c:v>84.43</c:v>
                </c:pt>
                <c:pt idx="99">
                  <c:v>84.51</c:v>
                </c:pt>
                <c:pt idx="100">
                  <c:v>84.25</c:v>
                </c:pt>
                <c:pt idx="101">
                  <c:v>84.34</c:v>
                </c:pt>
                <c:pt idx="102">
                  <c:v>83.73</c:v>
                </c:pt>
                <c:pt idx="103">
                  <c:v>84.34</c:v>
                </c:pt>
                <c:pt idx="104">
                  <c:v>83.01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218-472C-A74E-77D449A5BB95}"/>
            </c:ext>
          </c:extLst>
        </c:ser>
        <c:ser>
          <c:idx val="4"/>
          <c:order val="4"/>
          <c:tx>
            <c:v>2500 ppm - K7 - 260 m3/dia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Datos!$F$416:$F$471</c:f>
              <c:numCache>
                <c:formatCode>0.0</c:formatCode>
                <c:ptCount val="56"/>
                <c:pt idx="0">
                  <c:v>33.541666666666671</c:v>
                </c:pt>
                <c:pt idx="1">
                  <c:v>33.625000000000007</c:v>
                </c:pt>
                <c:pt idx="2">
                  <c:v>33.708333333333336</c:v>
                </c:pt>
                <c:pt idx="3">
                  <c:v>33.791666666666671</c:v>
                </c:pt>
                <c:pt idx="4">
                  <c:v>33.875000000000007</c:v>
                </c:pt>
                <c:pt idx="5">
                  <c:v>33.958333333333336</c:v>
                </c:pt>
                <c:pt idx="6">
                  <c:v>34.041666666666671</c:v>
                </c:pt>
                <c:pt idx="7">
                  <c:v>34.125000000000007</c:v>
                </c:pt>
                <c:pt idx="8">
                  <c:v>34.208333333333336</c:v>
                </c:pt>
                <c:pt idx="9">
                  <c:v>34.291666666666671</c:v>
                </c:pt>
                <c:pt idx="10">
                  <c:v>34.375000000000007</c:v>
                </c:pt>
                <c:pt idx="11">
                  <c:v>34.458333333333336</c:v>
                </c:pt>
                <c:pt idx="12">
                  <c:v>34.541666666666671</c:v>
                </c:pt>
                <c:pt idx="13">
                  <c:v>34.625000000000007</c:v>
                </c:pt>
                <c:pt idx="14">
                  <c:v>34.708333333333336</c:v>
                </c:pt>
                <c:pt idx="15">
                  <c:v>34.791666666666671</c:v>
                </c:pt>
                <c:pt idx="16">
                  <c:v>34.875000000000007</c:v>
                </c:pt>
                <c:pt idx="17">
                  <c:v>34.958333333333336</c:v>
                </c:pt>
                <c:pt idx="18">
                  <c:v>35.041666666666671</c:v>
                </c:pt>
                <c:pt idx="19">
                  <c:v>35.125000000000007</c:v>
                </c:pt>
                <c:pt idx="20">
                  <c:v>35.208333333333336</c:v>
                </c:pt>
                <c:pt idx="21">
                  <c:v>35.291666666666671</c:v>
                </c:pt>
                <c:pt idx="22">
                  <c:v>35.375000000000007</c:v>
                </c:pt>
                <c:pt idx="23">
                  <c:v>35.458333333333336</c:v>
                </c:pt>
                <c:pt idx="24">
                  <c:v>35.541666666666671</c:v>
                </c:pt>
                <c:pt idx="25">
                  <c:v>35.625000000000007</c:v>
                </c:pt>
                <c:pt idx="26">
                  <c:v>35.708333333333336</c:v>
                </c:pt>
                <c:pt idx="27">
                  <c:v>35.791666666666671</c:v>
                </c:pt>
                <c:pt idx="28">
                  <c:v>35.875000000000007</c:v>
                </c:pt>
                <c:pt idx="29">
                  <c:v>35.958333333333336</c:v>
                </c:pt>
                <c:pt idx="30">
                  <c:v>36.041666666666671</c:v>
                </c:pt>
                <c:pt idx="31">
                  <c:v>36.125000000000007</c:v>
                </c:pt>
                <c:pt idx="32">
                  <c:v>36.208333333333336</c:v>
                </c:pt>
                <c:pt idx="33">
                  <c:v>36.291666666666671</c:v>
                </c:pt>
                <c:pt idx="34">
                  <c:v>36.375000000000007</c:v>
                </c:pt>
                <c:pt idx="35">
                  <c:v>36.458333333333336</c:v>
                </c:pt>
                <c:pt idx="36">
                  <c:v>36.541666666666671</c:v>
                </c:pt>
                <c:pt idx="37">
                  <c:v>36.625000000000007</c:v>
                </c:pt>
                <c:pt idx="38">
                  <c:v>36.708333333333336</c:v>
                </c:pt>
                <c:pt idx="39">
                  <c:v>36.791666666666671</c:v>
                </c:pt>
                <c:pt idx="40">
                  <c:v>36.875000000000007</c:v>
                </c:pt>
                <c:pt idx="41">
                  <c:v>36.958333333333336</c:v>
                </c:pt>
                <c:pt idx="42">
                  <c:v>37.041666666666671</c:v>
                </c:pt>
                <c:pt idx="43">
                  <c:v>37.125000000000007</c:v>
                </c:pt>
                <c:pt idx="44">
                  <c:v>37.208333333333336</c:v>
                </c:pt>
                <c:pt idx="45">
                  <c:v>37.291666666666671</c:v>
                </c:pt>
                <c:pt idx="46">
                  <c:v>37.375000000000007</c:v>
                </c:pt>
                <c:pt idx="47">
                  <c:v>37.458333333333336</c:v>
                </c:pt>
                <c:pt idx="48">
                  <c:v>37.541666666666671</c:v>
                </c:pt>
                <c:pt idx="49">
                  <c:v>37.625000000000007</c:v>
                </c:pt>
                <c:pt idx="50">
                  <c:v>37.708333333333336</c:v>
                </c:pt>
                <c:pt idx="51">
                  <c:v>37.791666666666671</c:v>
                </c:pt>
                <c:pt idx="52">
                  <c:v>37.875000000000007</c:v>
                </c:pt>
                <c:pt idx="53">
                  <c:v>37.958333333333336</c:v>
                </c:pt>
                <c:pt idx="54">
                  <c:v>38.041666666666671</c:v>
                </c:pt>
                <c:pt idx="55">
                  <c:v>38.125000000000007</c:v>
                </c:pt>
              </c:numCache>
            </c:numRef>
          </c:xVal>
          <c:yVal>
            <c:numRef>
              <c:f>Datos!$G$416:$G$471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2.4</c:v>
                </c:pt>
                <c:pt idx="33">
                  <c:v>2.4</c:v>
                </c:pt>
                <c:pt idx="34">
                  <c:v>2.2999999999999998</c:v>
                </c:pt>
                <c:pt idx="35">
                  <c:v>2.4</c:v>
                </c:pt>
                <c:pt idx="36">
                  <c:v>2.4</c:v>
                </c:pt>
                <c:pt idx="37">
                  <c:v>2.35</c:v>
                </c:pt>
                <c:pt idx="38">
                  <c:v>2.41</c:v>
                </c:pt>
                <c:pt idx="39">
                  <c:v>2.42</c:v>
                </c:pt>
                <c:pt idx="40">
                  <c:v>2.4300000000000002</c:v>
                </c:pt>
                <c:pt idx="41">
                  <c:v>2.4500000000000002</c:v>
                </c:pt>
                <c:pt idx="42">
                  <c:v>2.41</c:v>
                </c:pt>
                <c:pt idx="43">
                  <c:v>2.4500000000000002</c:v>
                </c:pt>
                <c:pt idx="44">
                  <c:v>2.4500000000000002</c:v>
                </c:pt>
                <c:pt idx="45">
                  <c:v>2.4500000000000002</c:v>
                </c:pt>
                <c:pt idx="46">
                  <c:v>2.44</c:v>
                </c:pt>
                <c:pt idx="47">
                  <c:v>2.4500000000000002</c:v>
                </c:pt>
                <c:pt idx="48">
                  <c:v>2.4500000000000002</c:v>
                </c:pt>
                <c:pt idx="49">
                  <c:v>2.4300000000000002</c:v>
                </c:pt>
                <c:pt idx="50">
                  <c:v>2.42</c:v>
                </c:pt>
                <c:pt idx="51">
                  <c:v>2.4</c:v>
                </c:pt>
                <c:pt idx="52">
                  <c:v>2.46</c:v>
                </c:pt>
                <c:pt idx="53">
                  <c:v>2.4500000000000002</c:v>
                </c:pt>
                <c:pt idx="54">
                  <c:v>2.4700000000000002</c:v>
                </c:pt>
                <c:pt idx="55">
                  <c:v>2.4900000000000002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218-472C-A74E-77D449A5BB95}"/>
            </c:ext>
          </c:extLst>
        </c:ser>
        <c:ser>
          <c:idx val="5"/>
          <c:order val="5"/>
          <c:tx>
            <c:v>2500 ppm - K7 - 384 m3/dia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Datos!$F$472:$F$482</c:f>
              <c:numCache>
                <c:formatCode>0.0</c:formatCode>
                <c:ptCount val="11"/>
                <c:pt idx="0">
                  <c:v>38.208333333333336</c:v>
                </c:pt>
                <c:pt idx="1">
                  <c:v>38.291666666666671</c:v>
                </c:pt>
                <c:pt idx="2">
                  <c:v>38.375000000000007</c:v>
                </c:pt>
                <c:pt idx="3">
                  <c:v>38.458333333333336</c:v>
                </c:pt>
                <c:pt idx="4">
                  <c:v>38.541666666666671</c:v>
                </c:pt>
                <c:pt idx="5">
                  <c:v>38.625000000000007</c:v>
                </c:pt>
                <c:pt idx="6">
                  <c:v>38.708333333333336</c:v>
                </c:pt>
                <c:pt idx="7">
                  <c:v>38.791666666666671</c:v>
                </c:pt>
                <c:pt idx="8">
                  <c:v>38.875000000000007</c:v>
                </c:pt>
                <c:pt idx="9">
                  <c:v>38.958333333333336</c:v>
                </c:pt>
                <c:pt idx="10">
                  <c:v>39.041666666666671</c:v>
                </c:pt>
              </c:numCache>
            </c:numRef>
          </c:xVal>
          <c:yVal>
            <c:numRef>
              <c:f>Datos!$G$472:$G$482</c:f>
              <c:numCache>
                <c:formatCode>General</c:formatCode>
                <c:ptCount val="11"/>
                <c:pt idx="0">
                  <c:v>2.46</c:v>
                </c:pt>
                <c:pt idx="1">
                  <c:v>4.16</c:v>
                </c:pt>
                <c:pt idx="2">
                  <c:v>3.81</c:v>
                </c:pt>
                <c:pt idx="3">
                  <c:v>3.98</c:v>
                </c:pt>
                <c:pt idx="4">
                  <c:v>4.18</c:v>
                </c:pt>
                <c:pt idx="5">
                  <c:v>4.1500000000000004</c:v>
                </c:pt>
                <c:pt idx="6">
                  <c:v>4.22</c:v>
                </c:pt>
                <c:pt idx="7">
                  <c:v>4.2</c:v>
                </c:pt>
                <c:pt idx="8">
                  <c:v>4.1900000000000004</c:v>
                </c:pt>
                <c:pt idx="9">
                  <c:v>4.22</c:v>
                </c:pt>
                <c:pt idx="10">
                  <c:v>4.24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218-472C-A74E-77D449A5BB95}"/>
            </c:ext>
          </c:extLst>
        </c:ser>
        <c:ser>
          <c:idx val="6"/>
          <c:order val="6"/>
          <c:tx>
            <c:v>3000 ppm - K7 - 384 m3/dia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Datos!$F$483:$F$688</c:f>
              <c:numCache>
                <c:formatCode>0.0</c:formatCode>
                <c:ptCount val="206"/>
                <c:pt idx="0">
                  <c:v>39.125000000000007</c:v>
                </c:pt>
                <c:pt idx="1">
                  <c:v>39.208333333333336</c:v>
                </c:pt>
                <c:pt idx="2">
                  <c:v>39.291666666666671</c:v>
                </c:pt>
                <c:pt idx="3">
                  <c:v>39.375000000000007</c:v>
                </c:pt>
                <c:pt idx="4">
                  <c:v>39.458333333333336</c:v>
                </c:pt>
                <c:pt idx="5">
                  <c:v>39.541666666666671</c:v>
                </c:pt>
                <c:pt idx="6">
                  <c:v>39.625000000000007</c:v>
                </c:pt>
                <c:pt idx="7">
                  <c:v>39.708333333333336</c:v>
                </c:pt>
                <c:pt idx="8">
                  <c:v>39.791666666666671</c:v>
                </c:pt>
                <c:pt idx="9">
                  <c:v>39.875000000000007</c:v>
                </c:pt>
                <c:pt idx="10">
                  <c:v>39.958333333333336</c:v>
                </c:pt>
                <c:pt idx="11">
                  <c:v>40.041666666666671</c:v>
                </c:pt>
                <c:pt idx="12">
                  <c:v>40.125000000000007</c:v>
                </c:pt>
                <c:pt idx="13">
                  <c:v>40.208333333333336</c:v>
                </c:pt>
                <c:pt idx="14">
                  <c:v>40.291666666666671</c:v>
                </c:pt>
                <c:pt idx="15">
                  <c:v>40.375000000000007</c:v>
                </c:pt>
                <c:pt idx="16">
                  <c:v>40.458333333333336</c:v>
                </c:pt>
                <c:pt idx="17">
                  <c:v>40.541666666666671</c:v>
                </c:pt>
                <c:pt idx="18">
                  <c:v>40.625000000000007</c:v>
                </c:pt>
                <c:pt idx="19">
                  <c:v>40.708333333333336</c:v>
                </c:pt>
                <c:pt idx="20">
                  <c:v>40.791666666666671</c:v>
                </c:pt>
                <c:pt idx="21">
                  <c:v>40.875000000000007</c:v>
                </c:pt>
                <c:pt idx="22">
                  <c:v>40.958333333333336</c:v>
                </c:pt>
                <c:pt idx="23">
                  <c:v>41.041666666666671</c:v>
                </c:pt>
                <c:pt idx="24">
                  <c:v>41.125000000000007</c:v>
                </c:pt>
                <c:pt idx="25">
                  <c:v>41.208333333333336</c:v>
                </c:pt>
                <c:pt idx="26">
                  <c:v>41.291666666666671</c:v>
                </c:pt>
                <c:pt idx="27">
                  <c:v>41.375000000000007</c:v>
                </c:pt>
                <c:pt idx="28">
                  <c:v>41.458333333333336</c:v>
                </c:pt>
                <c:pt idx="29">
                  <c:v>41.541666666666671</c:v>
                </c:pt>
                <c:pt idx="30">
                  <c:v>41.625000000000007</c:v>
                </c:pt>
                <c:pt idx="31">
                  <c:v>41.708333333333336</c:v>
                </c:pt>
                <c:pt idx="32">
                  <c:v>41.791666666666671</c:v>
                </c:pt>
                <c:pt idx="33">
                  <c:v>41.875000000000007</c:v>
                </c:pt>
                <c:pt idx="34">
                  <c:v>41.958333333333336</c:v>
                </c:pt>
                <c:pt idx="35">
                  <c:v>42.041666666666671</c:v>
                </c:pt>
                <c:pt idx="36">
                  <c:v>42.125000000000007</c:v>
                </c:pt>
                <c:pt idx="37">
                  <c:v>42.208333333333336</c:v>
                </c:pt>
                <c:pt idx="38">
                  <c:v>42.291666666666671</c:v>
                </c:pt>
                <c:pt idx="39">
                  <c:v>42.375000000000007</c:v>
                </c:pt>
                <c:pt idx="40">
                  <c:v>42.458333333333336</c:v>
                </c:pt>
                <c:pt idx="41">
                  <c:v>42.541666666666671</c:v>
                </c:pt>
                <c:pt idx="42">
                  <c:v>42.625000000000007</c:v>
                </c:pt>
                <c:pt idx="43">
                  <c:v>42.708333333333336</c:v>
                </c:pt>
                <c:pt idx="44">
                  <c:v>42.791666666666671</c:v>
                </c:pt>
                <c:pt idx="45">
                  <c:v>42.875000000000007</c:v>
                </c:pt>
                <c:pt idx="46">
                  <c:v>42.958333333333336</c:v>
                </c:pt>
                <c:pt idx="47">
                  <c:v>43.041666666666671</c:v>
                </c:pt>
                <c:pt idx="48">
                  <c:v>43.125000000000007</c:v>
                </c:pt>
                <c:pt idx="49">
                  <c:v>43.208333333333336</c:v>
                </c:pt>
                <c:pt idx="50">
                  <c:v>43.291666666666671</c:v>
                </c:pt>
                <c:pt idx="51">
                  <c:v>43.375000000000007</c:v>
                </c:pt>
                <c:pt idx="52">
                  <c:v>43.458333333333336</c:v>
                </c:pt>
                <c:pt idx="53">
                  <c:v>43.541666666666671</c:v>
                </c:pt>
                <c:pt idx="54">
                  <c:v>43.625000000000007</c:v>
                </c:pt>
                <c:pt idx="55">
                  <c:v>43.708333333333336</c:v>
                </c:pt>
                <c:pt idx="56">
                  <c:v>43.791666666666671</c:v>
                </c:pt>
                <c:pt idx="57">
                  <c:v>43.875000000000007</c:v>
                </c:pt>
                <c:pt idx="58">
                  <c:v>43.958333333333336</c:v>
                </c:pt>
                <c:pt idx="59">
                  <c:v>44.041666666666671</c:v>
                </c:pt>
                <c:pt idx="60">
                  <c:v>44.125000000000007</c:v>
                </c:pt>
                <c:pt idx="61">
                  <c:v>44.208333333333336</c:v>
                </c:pt>
                <c:pt idx="62">
                  <c:v>44.291666666666671</c:v>
                </c:pt>
                <c:pt idx="63">
                  <c:v>44.375000000000007</c:v>
                </c:pt>
                <c:pt idx="64">
                  <c:v>44.458333333333336</c:v>
                </c:pt>
                <c:pt idx="65">
                  <c:v>44.541666666666671</c:v>
                </c:pt>
                <c:pt idx="66">
                  <c:v>44.625000000000007</c:v>
                </c:pt>
                <c:pt idx="67">
                  <c:v>44.708333333333336</c:v>
                </c:pt>
                <c:pt idx="68">
                  <c:v>44.791666666666671</c:v>
                </c:pt>
                <c:pt idx="69">
                  <c:v>44.875000000000007</c:v>
                </c:pt>
                <c:pt idx="70">
                  <c:v>44.958333333333336</c:v>
                </c:pt>
                <c:pt idx="71">
                  <c:v>45.041666666666671</c:v>
                </c:pt>
                <c:pt idx="72">
                  <c:v>45.125000000000007</c:v>
                </c:pt>
                <c:pt idx="73">
                  <c:v>45.208333333333336</c:v>
                </c:pt>
                <c:pt idx="74">
                  <c:v>45.291666666666671</c:v>
                </c:pt>
                <c:pt idx="75">
                  <c:v>45.375000000000007</c:v>
                </c:pt>
                <c:pt idx="76">
                  <c:v>45.458333333333336</c:v>
                </c:pt>
                <c:pt idx="77">
                  <c:v>45.541666666666664</c:v>
                </c:pt>
                <c:pt idx="78">
                  <c:v>45.625</c:v>
                </c:pt>
                <c:pt idx="79">
                  <c:v>45.708333333333336</c:v>
                </c:pt>
                <c:pt idx="80">
                  <c:v>45.791666666666664</c:v>
                </c:pt>
                <c:pt idx="81">
                  <c:v>45.875</c:v>
                </c:pt>
                <c:pt idx="82">
                  <c:v>45.958333333333336</c:v>
                </c:pt>
                <c:pt idx="83">
                  <c:v>46.041666666666664</c:v>
                </c:pt>
                <c:pt idx="84">
                  <c:v>46.125</c:v>
                </c:pt>
                <c:pt idx="85">
                  <c:v>46.208333333333336</c:v>
                </c:pt>
                <c:pt idx="86">
                  <c:v>46.291666666666664</c:v>
                </c:pt>
                <c:pt idx="87">
                  <c:v>46.375</c:v>
                </c:pt>
                <c:pt idx="88">
                  <c:v>46.458333333333336</c:v>
                </c:pt>
                <c:pt idx="89">
                  <c:v>46.541666666666664</c:v>
                </c:pt>
                <c:pt idx="90">
                  <c:v>46.625</c:v>
                </c:pt>
                <c:pt idx="91">
                  <c:v>46.708333333333336</c:v>
                </c:pt>
                <c:pt idx="92">
                  <c:v>46.791666666666664</c:v>
                </c:pt>
                <c:pt idx="93">
                  <c:v>46.875</c:v>
                </c:pt>
                <c:pt idx="94">
                  <c:v>46.958333333333336</c:v>
                </c:pt>
                <c:pt idx="95">
                  <c:v>47.041666666666664</c:v>
                </c:pt>
                <c:pt idx="96">
                  <c:v>47.125</c:v>
                </c:pt>
                <c:pt idx="97">
                  <c:v>47.208333333333336</c:v>
                </c:pt>
                <c:pt idx="98">
                  <c:v>47.291666666666664</c:v>
                </c:pt>
                <c:pt idx="99">
                  <c:v>47.375</c:v>
                </c:pt>
                <c:pt idx="100">
                  <c:v>47.458333333333336</c:v>
                </c:pt>
                <c:pt idx="101">
                  <c:v>47.541666666666664</c:v>
                </c:pt>
                <c:pt idx="102">
                  <c:v>47.625</c:v>
                </c:pt>
                <c:pt idx="103">
                  <c:v>47.708333333333336</c:v>
                </c:pt>
                <c:pt idx="104">
                  <c:v>47.791666666666664</c:v>
                </c:pt>
                <c:pt idx="105">
                  <c:v>47.875</c:v>
                </c:pt>
                <c:pt idx="106">
                  <c:v>47.958333333333336</c:v>
                </c:pt>
                <c:pt idx="107">
                  <c:v>48.041666666666664</c:v>
                </c:pt>
                <c:pt idx="108">
                  <c:v>48.125</c:v>
                </c:pt>
                <c:pt idx="109">
                  <c:v>48.208333333333336</c:v>
                </c:pt>
                <c:pt idx="110">
                  <c:v>48.291666666666664</c:v>
                </c:pt>
                <c:pt idx="111">
                  <c:v>48.375</c:v>
                </c:pt>
                <c:pt idx="112">
                  <c:v>48.458333333333336</c:v>
                </c:pt>
                <c:pt idx="113">
                  <c:v>48.541666666666664</c:v>
                </c:pt>
                <c:pt idx="114">
                  <c:v>48.625</c:v>
                </c:pt>
                <c:pt idx="115">
                  <c:v>48.708333333333336</c:v>
                </c:pt>
                <c:pt idx="116">
                  <c:v>48.791666666666664</c:v>
                </c:pt>
                <c:pt idx="117">
                  <c:v>48.875</c:v>
                </c:pt>
                <c:pt idx="118">
                  <c:v>48.958333333333336</c:v>
                </c:pt>
                <c:pt idx="119">
                  <c:v>49.041666666666664</c:v>
                </c:pt>
                <c:pt idx="120">
                  <c:v>49.125</c:v>
                </c:pt>
                <c:pt idx="121">
                  <c:v>49.208333333333336</c:v>
                </c:pt>
                <c:pt idx="122">
                  <c:v>49.291666666666664</c:v>
                </c:pt>
                <c:pt idx="123">
                  <c:v>49.375</c:v>
                </c:pt>
                <c:pt idx="124">
                  <c:v>49.458333333333336</c:v>
                </c:pt>
                <c:pt idx="125">
                  <c:v>49.541666666666664</c:v>
                </c:pt>
                <c:pt idx="126">
                  <c:v>49.625</c:v>
                </c:pt>
                <c:pt idx="127">
                  <c:v>49.708333333333336</c:v>
                </c:pt>
                <c:pt idx="128">
                  <c:v>49.791666666666664</c:v>
                </c:pt>
                <c:pt idx="129">
                  <c:v>49.875</c:v>
                </c:pt>
                <c:pt idx="130">
                  <c:v>49.958333333333336</c:v>
                </c:pt>
                <c:pt idx="131">
                  <c:v>50.041666666666664</c:v>
                </c:pt>
                <c:pt idx="132">
                  <c:v>50.125</c:v>
                </c:pt>
                <c:pt idx="133">
                  <c:v>50.208333333333336</c:v>
                </c:pt>
                <c:pt idx="134">
                  <c:v>50.291666666666664</c:v>
                </c:pt>
                <c:pt idx="135">
                  <c:v>50.375</c:v>
                </c:pt>
                <c:pt idx="136">
                  <c:v>50.458333333333336</c:v>
                </c:pt>
                <c:pt idx="137">
                  <c:v>50.541666666666664</c:v>
                </c:pt>
                <c:pt idx="138">
                  <c:v>50.625</c:v>
                </c:pt>
                <c:pt idx="139">
                  <c:v>50.708333333333336</c:v>
                </c:pt>
                <c:pt idx="140">
                  <c:v>50.791666666666664</c:v>
                </c:pt>
                <c:pt idx="141">
                  <c:v>50.875</c:v>
                </c:pt>
                <c:pt idx="142">
                  <c:v>50.958333333333336</c:v>
                </c:pt>
                <c:pt idx="143">
                  <c:v>51.041666666666664</c:v>
                </c:pt>
                <c:pt idx="144">
                  <c:v>51.125</c:v>
                </c:pt>
                <c:pt idx="145">
                  <c:v>51.208333333333336</c:v>
                </c:pt>
                <c:pt idx="146">
                  <c:v>51.291666666666664</c:v>
                </c:pt>
                <c:pt idx="147">
                  <c:v>51.375</c:v>
                </c:pt>
                <c:pt idx="148">
                  <c:v>51.458333333333336</c:v>
                </c:pt>
                <c:pt idx="149">
                  <c:v>51.541666666666664</c:v>
                </c:pt>
                <c:pt idx="150">
                  <c:v>51.625</c:v>
                </c:pt>
                <c:pt idx="151">
                  <c:v>51.708333333333336</c:v>
                </c:pt>
                <c:pt idx="152">
                  <c:v>51.791666666666664</c:v>
                </c:pt>
                <c:pt idx="153">
                  <c:v>51.875</c:v>
                </c:pt>
                <c:pt idx="154">
                  <c:v>51.958333333333336</c:v>
                </c:pt>
                <c:pt idx="155">
                  <c:v>52.041666666666664</c:v>
                </c:pt>
                <c:pt idx="156">
                  <c:v>52.125</c:v>
                </c:pt>
                <c:pt idx="157">
                  <c:v>52.208333333333336</c:v>
                </c:pt>
                <c:pt idx="158">
                  <c:v>52.291666666666664</c:v>
                </c:pt>
                <c:pt idx="159">
                  <c:v>52.375</c:v>
                </c:pt>
                <c:pt idx="160">
                  <c:v>52.458333333333336</c:v>
                </c:pt>
                <c:pt idx="161">
                  <c:v>52.541666666666664</c:v>
                </c:pt>
                <c:pt idx="162">
                  <c:v>52.625</c:v>
                </c:pt>
                <c:pt idx="163">
                  <c:v>52.708333333333336</c:v>
                </c:pt>
                <c:pt idx="164">
                  <c:v>52.791666666666664</c:v>
                </c:pt>
                <c:pt idx="165">
                  <c:v>52.875</c:v>
                </c:pt>
                <c:pt idx="166">
                  <c:v>52.958333333333336</c:v>
                </c:pt>
                <c:pt idx="167">
                  <c:v>53.041666666666664</c:v>
                </c:pt>
                <c:pt idx="168">
                  <c:v>53.125</c:v>
                </c:pt>
                <c:pt idx="169">
                  <c:v>53.208333333333336</c:v>
                </c:pt>
                <c:pt idx="170">
                  <c:v>53.291666666666664</c:v>
                </c:pt>
                <c:pt idx="171">
                  <c:v>53.375</c:v>
                </c:pt>
                <c:pt idx="172">
                  <c:v>53.458333333333336</c:v>
                </c:pt>
                <c:pt idx="173">
                  <c:v>53.541666666666664</c:v>
                </c:pt>
                <c:pt idx="174">
                  <c:v>53.625</c:v>
                </c:pt>
                <c:pt idx="175">
                  <c:v>53.708333333333336</c:v>
                </c:pt>
                <c:pt idx="176">
                  <c:v>53.791666666666664</c:v>
                </c:pt>
                <c:pt idx="177">
                  <c:v>53.875</c:v>
                </c:pt>
                <c:pt idx="178">
                  <c:v>53.958333333333336</c:v>
                </c:pt>
                <c:pt idx="179">
                  <c:v>54.041666666666664</c:v>
                </c:pt>
                <c:pt idx="180">
                  <c:v>54.125</c:v>
                </c:pt>
                <c:pt idx="181">
                  <c:v>54.208333333333336</c:v>
                </c:pt>
                <c:pt idx="182">
                  <c:v>54.291666666666664</c:v>
                </c:pt>
                <c:pt idx="183">
                  <c:v>54.375</c:v>
                </c:pt>
                <c:pt idx="184">
                  <c:v>54.458333333333336</c:v>
                </c:pt>
                <c:pt idx="185">
                  <c:v>54.541666666666664</c:v>
                </c:pt>
                <c:pt idx="186">
                  <c:v>54.625</c:v>
                </c:pt>
                <c:pt idx="187">
                  <c:v>54.708333333333336</c:v>
                </c:pt>
                <c:pt idx="188">
                  <c:v>54.791666666666664</c:v>
                </c:pt>
                <c:pt idx="189">
                  <c:v>54.875</c:v>
                </c:pt>
                <c:pt idx="190">
                  <c:v>54.958333333333336</c:v>
                </c:pt>
                <c:pt idx="191">
                  <c:v>55.041666666666664</c:v>
                </c:pt>
                <c:pt idx="192">
                  <c:v>55.125</c:v>
                </c:pt>
                <c:pt idx="193">
                  <c:v>55.208333333333336</c:v>
                </c:pt>
                <c:pt idx="194">
                  <c:v>55.291666666666664</c:v>
                </c:pt>
                <c:pt idx="195">
                  <c:v>55.375</c:v>
                </c:pt>
                <c:pt idx="196">
                  <c:v>55.458333333333336</c:v>
                </c:pt>
                <c:pt idx="197">
                  <c:v>55.541666666666664</c:v>
                </c:pt>
                <c:pt idx="198">
                  <c:v>55.625</c:v>
                </c:pt>
                <c:pt idx="199">
                  <c:v>55.708333333333336</c:v>
                </c:pt>
                <c:pt idx="200">
                  <c:v>55.791666666666664</c:v>
                </c:pt>
                <c:pt idx="201">
                  <c:v>55.875</c:v>
                </c:pt>
                <c:pt idx="202">
                  <c:v>55.958333333333336</c:v>
                </c:pt>
                <c:pt idx="203">
                  <c:v>56.041666666666664</c:v>
                </c:pt>
                <c:pt idx="204">
                  <c:v>56.125</c:v>
                </c:pt>
                <c:pt idx="205">
                  <c:v>56.208333333333336</c:v>
                </c:pt>
              </c:numCache>
            </c:numRef>
          </c:xVal>
          <c:yVal>
            <c:numRef>
              <c:f>Datos!$G$483:$G$688</c:f>
              <c:numCache>
                <c:formatCode>General</c:formatCode>
                <c:ptCount val="206"/>
                <c:pt idx="0">
                  <c:v>4.28</c:v>
                </c:pt>
                <c:pt idx="1">
                  <c:v>4.75</c:v>
                </c:pt>
                <c:pt idx="2">
                  <c:v>3.98</c:v>
                </c:pt>
                <c:pt idx="3">
                  <c:v>4.5999999999999996</c:v>
                </c:pt>
                <c:pt idx="4">
                  <c:v>4.1500000000000004</c:v>
                </c:pt>
                <c:pt idx="5">
                  <c:v>4.3099999999999996</c:v>
                </c:pt>
                <c:pt idx="6">
                  <c:v>5.18</c:v>
                </c:pt>
                <c:pt idx="7">
                  <c:v>5.7</c:v>
                </c:pt>
                <c:pt idx="8">
                  <c:v>5.44</c:v>
                </c:pt>
                <c:pt idx="9">
                  <c:v>6.28</c:v>
                </c:pt>
                <c:pt idx="10">
                  <c:v>6.35</c:v>
                </c:pt>
                <c:pt idx="11">
                  <c:v>6.47</c:v>
                </c:pt>
                <c:pt idx="12">
                  <c:v>7.57</c:v>
                </c:pt>
                <c:pt idx="13">
                  <c:v>7.76</c:v>
                </c:pt>
                <c:pt idx="14">
                  <c:v>7.25</c:v>
                </c:pt>
                <c:pt idx="15">
                  <c:v>7.84</c:v>
                </c:pt>
                <c:pt idx="16">
                  <c:v>7.6</c:v>
                </c:pt>
                <c:pt idx="17">
                  <c:v>8.25</c:v>
                </c:pt>
                <c:pt idx="18">
                  <c:v>8.68</c:v>
                </c:pt>
                <c:pt idx="19">
                  <c:v>9.08</c:v>
                </c:pt>
                <c:pt idx="20">
                  <c:v>9.16</c:v>
                </c:pt>
                <c:pt idx="21">
                  <c:v>9.41</c:v>
                </c:pt>
                <c:pt idx="22">
                  <c:v>4.2300000000000004</c:v>
                </c:pt>
                <c:pt idx="23">
                  <c:v>6.92</c:v>
                </c:pt>
                <c:pt idx="24">
                  <c:v>7.3</c:v>
                </c:pt>
                <c:pt idx="25">
                  <c:v>7.87</c:v>
                </c:pt>
                <c:pt idx="26">
                  <c:v>7.9</c:v>
                </c:pt>
                <c:pt idx="27">
                  <c:v>8.34</c:v>
                </c:pt>
                <c:pt idx="28">
                  <c:v>8.33</c:v>
                </c:pt>
                <c:pt idx="29">
                  <c:v>8.8000000000000007</c:v>
                </c:pt>
                <c:pt idx="30">
                  <c:v>8.92</c:v>
                </c:pt>
                <c:pt idx="31">
                  <c:v>9.17</c:v>
                </c:pt>
                <c:pt idx="32">
                  <c:v>9.4700000000000006</c:v>
                </c:pt>
                <c:pt idx="33">
                  <c:v>9.83</c:v>
                </c:pt>
                <c:pt idx="34">
                  <c:v>10.1</c:v>
                </c:pt>
                <c:pt idx="35">
                  <c:v>10</c:v>
                </c:pt>
                <c:pt idx="36">
                  <c:v>10.38</c:v>
                </c:pt>
                <c:pt idx="37">
                  <c:v>10.62</c:v>
                </c:pt>
                <c:pt idx="38">
                  <c:v>11</c:v>
                </c:pt>
                <c:pt idx="39">
                  <c:v>11.39</c:v>
                </c:pt>
                <c:pt idx="40">
                  <c:v>11.3</c:v>
                </c:pt>
                <c:pt idx="41">
                  <c:v>11.2</c:v>
                </c:pt>
                <c:pt idx="42">
                  <c:v>10.17</c:v>
                </c:pt>
                <c:pt idx="43">
                  <c:v>12.07</c:v>
                </c:pt>
                <c:pt idx="44">
                  <c:v>12.53</c:v>
                </c:pt>
                <c:pt idx="45">
                  <c:v>12.73</c:v>
                </c:pt>
                <c:pt idx="46">
                  <c:v>12.1</c:v>
                </c:pt>
                <c:pt idx="47">
                  <c:v>11.9</c:v>
                </c:pt>
                <c:pt idx="48">
                  <c:v>11.48</c:v>
                </c:pt>
                <c:pt idx="49">
                  <c:v>11.96</c:v>
                </c:pt>
                <c:pt idx="50">
                  <c:v>12.9</c:v>
                </c:pt>
                <c:pt idx="51">
                  <c:v>13.76</c:v>
                </c:pt>
                <c:pt idx="52">
                  <c:v>13.7</c:v>
                </c:pt>
                <c:pt idx="53">
                  <c:v>14.49</c:v>
                </c:pt>
                <c:pt idx="54">
                  <c:v>14.01</c:v>
                </c:pt>
                <c:pt idx="55">
                  <c:v>14.5</c:v>
                </c:pt>
                <c:pt idx="56">
                  <c:v>7.37</c:v>
                </c:pt>
                <c:pt idx="57">
                  <c:v>12.22</c:v>
                </c:pt>
                <c:pt idx="58">
                  <c:v>14.57</c:v>
                </c:pt>
                <c:pt idx="59">
                  <c:v>14.1</c:v>
                </c:pt>
                <c:pt idx="60">
                  <c:v>14.11</c:v>
                </c:pt>
                <c:pt idx="61">
                  <c:v>13.7</c:v>
                </c:pt>
                <c:pt idx="62">
                  <c:v>13.7</c:v>
                </c:pt>
                <c:pt idx="63">
                  <c:v>14.1</c:v>
                </c:pt>
                <c:pt idx="64">
                  <c:v>14.1</c:v>
                </c:pt>
                <c:pt idx="65">
                  <c:v>13.48</c:v>
                </c:pt>
                <c:pt idx="66">
                  <c:v>16.114999999999998</c:v>
                </c:pt>
                <c:pt idx="67">
                  <c:v>16.37</c:v>
                </c:pt>
                <c:pt idx="68">
                  <c:v>16.21</c:v>
                </c:pt>
                <c:pt idx="69">
                  <c:v>16.510000000000002</c:v>
                </c:pt>
                <c:pt idx="70">
                  <c:v>16.940000000000001</c:v>
                </c:pt>
                <c:pt idx="71">
                  <c:v>16.78</c:v>
                </c:pt>
                <c:pt idx="72">
                  <c:v>17.239999999999998</c:v>
                </c:pt>
                <c:pt idx="73">
                  <c:v>14.1</c:v>
                </c:pt>
                <c:pt idx="74">
                  <c:v>16.95</c:v>
                </c:pt>
                <c:pt idx="75">
                  <c:v>18.170000000000002</c:v>
                </c:pt>
                <c:pt idx="76">
                  <c:v>17.45</c:v>
                </c:pt>
                <c:pt idx="77">
                  <c:v>18.43</c:v>
                </c:pt>
                <c:pt idx="78">
                  <c:v>18.13</c:v>
                </c:pt>
                <c:pt idx="79">
                  <c:v>18.329999999999998</c:v>
                </c:pt>
                <c:pt idx="80">
                  <c:v>18.48</c:v>
                </c:pt>
                <c:pt idx="81">
                  <c:v>18.54</c:v>
                </c:pt>
                <c:pt idx="82">
                  <c:v>18.16</c:v>
                </c:pt>
                <c:pt idx="83">
                  <c:v>18.32</c:v>
                </c:pt>
                <c:pt idx="84">
                  <c:v>18.77</c:v>
                </c:pt>
                <c:pt idx="85">
                  <c:v>18.63</c:v>
                </c:pt>
                <c:pt idx="86">
                  <c:v>15.53</c:v>
                </c:pt>
                <c:pt idx="87">
                  <c:v>18.53</c:v>
                </c:pt>
                <c:pt idx="88">
                  <c:v>18.89</c:v>
                </c:pt>
                <c:pt idx="89">
                  <c:v>19.16</c:v>
                </c:pt>
                <c:pt idx="90">
                  <c:v>19.47</c:v>
                </c:pt>
                <c:pt idx="91">
                  <c:v>20.22</c:v>
                </c:pt>
                <c:pt idx="92">
                  <c:v>20.48</c:v>
                </c:pt>
                <c:pt idx="93">
                  <c:v>20.18</c:v>
                </c:pt>
                <c:pt idx="94">
                  <c:v>20.54</c:v>
                </c:pt>
                <c:pt idx="95">
                  <c:v>20.079999999999998</c:v>
                </c:pt>
                <c:pt idx="96">
                  <c:v>20.51</c:v>
                </c:pt>
                <c:pt idx="97">
                  <c:v>20.8</c:v>
                </c:pt>
                <c:pt idx="98">
                  <c:v>22.33</c:v>
                </c:pt>
                <c:pt idx="99">
                  <c:v>20.93</c:v>
                </c:pt>
                <c:pt idx="100">
                  <c:v>21.23</c:v>
                </c:pt>
                <c:pt idx="101">
                  <c:v>21.25</c:v>
                </c:pt>
                <c:pt idx="102">
                  <c:v>21.47</c:v>
                </c:pt>
                <c:pt idx="103">
                  <c:v>22.37</c:v>
                </c:pt>
                <c:pt idx="104">
                  <c:v>22.16</c:v>
                </c:pt>
                <c:pt idx="105">
                  <c:v>12.7</c:v>
                </c:pt>
                <c:pt idx="106">
                  <c:v>17</c:v>
                </c:pt>
                <c:pt idx="107">
                  <c:v>21.5</c:v>
                </c:pt>
                <c:pt idx="108">
                  <c:v>23.05</c:v>
                </c:pt>
                <c:pt idx="109">
                  <c:v>22.6</c:v>
                </c:pt>
                <c:pt idx="110">
                  <c:v>22.87</c:v>
                </c:pt>
                <c:pt idx="111">
                  <c:v>23.7</c:v>
                </c:pt>
                <c:pt idx="112">
                  <c:v>23.67</c:v>
                </c:pt>
                <c:pt idx="113">
                  <c:v>23.8</c:v>
                </c:pt>
                <c:pt idx="114">
                  <c:v>23.92</c:v>
                </c:pt>
                <c:pt idx="115">
                  <c:v>24.1</c:v>
                </c:pt>
                <c:pt idx="116">
                  <c:v>24.58</c:v>
                </c:pt>
                <c:pt idx="117">
                  <c:v>24.69</c:v>
                </c:pt>
                <c:pt idx="118">
                  <c:v>24.95</c:v>
                </c:pt>
                <c:pt idx="119">
                  <c:v>24.7</c:v>
                </c:pt>
                <c:pt idx="120">
                  <c:v>25.13</c:v>
                </c:pt>
                <c:pt idx="121">
                  <c:v>25.6</c:v>
                </c:pt>
                <c:pt idx="122">
                  <c:v>25.63</c:v>
                </c:pt>
                <c:pt idx="123">
                  <c:v>25.63</c:v>
                </c:pt>
                <c:pt idx="124">
                  <c:v>25.63</c:v>
                </c:pt>
                <c:pt idx="125">
                  <c:v>25.67</c:v>
                </c:pt>
                <c:pt idx="126">
                  <c:v>25.29</c:v>
                </c:pt>
                <c:pt idx="127">
                  <c:v>25.36</c:v>
                </c:pt>
                <c:pt idx="128">
                  <c:v>25.5</c:v>
                </c:pt>
                <c:pt idx="129">
                  <c:v>26.5</c:v>
                </c:pt>
                <c:pt idx="130">
                  <c:v>26.7</c:v>
                </c:pt>
                <c:pt idx="131">
                  <c:v>26.43</c:v>
                </c:pt>
                <c:pt idx="132">
                  <c:v>26.26</c:v>
                </c:pt>
                <c:pt idx="133">
                  <c:v>26.59</c:v>
                </c:pt>
                <c:pt idx="134">
                  <c:v>27.22</c:v>
                </c:pt>
                <c:pt idx="135">
                  <c:v>22.78</c:v>
                </c:pt>
                <c:pt idx="136">
                  <c:v>26.57</c:v>
                </c:pt>
                <c:pt idx="137">
                  <c:v>27.17</c:v>
                </c:pt>
                <c:pt idx="138">
                  <c:v>28.48</c:v>
                </c:pt>
                <c:pt idx="139">
                  <c:v>27.8</c:v>
                </c:pt>
                <c:pt idx="140">
                  <c:v>28.48</c:v>
                </c:pt>
                <c:pt idx="141">
                  <c:v>28.6</c:v>
                </c:pt>
                <c:pt idx="142">
                  <c:v>28.5</c:v>
                </c:pt>
                <c:pt idx="143">
                  <c:v>28.33</c:v>
                </c:pt>
                <c:pt idx="144">
                  <c:v>28.24</c:v>
                </c:pt>
                <c:pt idx="145">
                  <c:v>28.7</c:v>
                </c:pt>
                <c:pt idx="146">
                  <c:v>28.89</c:v>
                </c:pt>
                <c:pt idx="147">
                  <c:v>29.11</c:v>
                </c:pt>
                <c:pt idx="148">
                  <c:v>28.96</c:v>
                </c:pt>
                <c:pt idx="149">
                  <c:v>29.44</c:v>
                </c:pt>
                <c:pt idx="150">
                  <c:v>29.28</c:v>
                </c:pt>
                <c:pt idx="151">
                  <c:v>29.37</c:v>
                </c:pt>
                <c:pt idx="152">
                  <c:v>30.08</c:v>
                </c:pt>
                <c:pt idx="153">
                  <c:v>30.4</c:v>
                </c:pt>
                <c:pt idx="154">
                  <c:v>30.56</c:v>
                </c:pt>
                <c:pt idx="155">
                  <c:v>30.56</c:v>
                </c:pt>
                <c:pt idx="156">
                  <c:v>30.34</c:v>
                </c:pt>
                <c:pt idx="157">
                  <c:v>30.97</c:v>
                </c:pt>
                <c:pt idx="158">
                  <c:v>30.37</c:v>
                </c:pt>
                <c:pt idx="159">
                  <c:v>30.85</c:v>
                </c:pt>
                <c:pt idx="160">
                  <c:v>30.97</c:v>
                </c:pt>
                <c:pt idx="161">
                  <c:v>31.51</c:v>
                </c:pt>
                <c:pt idx="162">
                  <c:v>31.7</c:v>
                </c:pt>
                <c:pt idx="163">
                  <c:v>31.22</c:v>
                </c:pt>
                <c:pt idx="164">
                  <c:v>31.35</c:v>
                </c:pt>
                <c:pt idx="165">
                  <c:v>32.159999999999997</c:v>
                </c:pt>
                <c:pt idx="166">
                  <c:v>32.06</c:v>
                </c:pt>
                <c:pt idx="167">
                  <c:v>32.42</c:v>
                </c:pt>
                <c:pt idx="168">
                  <c:v>32.340000000000003</c:v>
                </c:pt>
                <c:pt idx="169">
                  <c:v>32.99</c:v>
                </c:pt>
                <c:pt idx="170">
                  <c:v>32.94</c:v>
                </c:pt>
                <c:pt idx="171">
                  <c:v>33.520000000000003</c:v>
                </c:pt>
                <c:pt idx="172">
                  <c:v>33.979999999999997</c:v>
                </c:pt>
                <c:pt idx="173">
                  <c:v>33.630000000000003</c:v>
                </c:pt>
                <c:pt idx="174">
                  <c:v>33.53</c:v>
                </c:pt>
                <c:pt idx="175">
                  <c:v>34.1</c:v>
                </c:pt>
                <c:pt idx="176">
                  <c:v>34.28</c:v>
                </c:pt>
                <c:pt idx="177">
                  <c:v>34.64</c:v>
                </c:pt>
                <c:pt idx="178">
                  <c:v>34.700000000000003</c:v>
                </c:pt>
                <c:pt idx="179">
                  <c:v>34.659999999999997</c:v>
                </c:pt>
                <c:pt idx="180">
                  <c:v>35.15</c:v>
                </c:pt>
                <c:pt idx="181">
                  <c:v>34.83</c:v>
                </c:pt>
                <c:pt idx="182">
                  <c:v>35.44</c:v>
                </c:pt>
                <c:pt idx="183">
                  <c:v>35.42</c:v>
                </c:pt>
                <c:pt idx="184">
                  <c:v>35.869999999999997</c:v>
                </c:pt>
                <c:pt idx="185">
                  <c:v>35.9</c:v>
                </c:pt>
                <c:pt idx="186">
                  <c:v>36.21</c:v>
                </c:pt>
                <c:pt idx="187">
                  <c:v>36.479999999999997</c:v>
                </c:pt>
                <c:pt idx="188">
                  <c:v>36.659999999999997</c:v>
                </c:pt>
                <c:pt idx="189">
                  <c:v>36.68</c:v>
                </c:pt>
                <c:pt idx="190">
                  <c:v>36.979999999999997</c:v>
                </c:pt>
                <c:pt idx="191">
                  <c:v>37.06</c:v>
                </c:pt>
                <c:pt idx="192">
                  <c:v>37.56</c:v>
                </c:pt>
                <c:pt idx="193">
                  <c:v>37.380000000000003</c:v>
                </c:pt>
                <c:pt idx="194">
                  <c:v>37.85</c:v>
                </c:pt>
                <c:pt idx="195">
                  <c:v>37.49</c:v>
                </c:pt>
                <c:pt idx="196">
                  <c:v>38.200000000000003</c:v>
                </c:pt>
                <c:pt idx="197">
                  <c:v>37.979999999999997</c:v>
                </c:pt>
                <c:pt idx="198">
                  <c:v>37.94</c:v>
                </c:pt>
                <c:pt idx="199">
                  <c:v>38.479999999999997</c:v>
                </c:pt>
                <c:pt idx="200">
                  <c:v>38.700000000000003</c:v>
                </c:pt>
                <c:pt idx="201">
                  <c:v>38.4</c:v>
                </c:pt>
                <c:pt idx="202">
                  <c:v>38.92</c:v>
                </c:pt>
                <c:pt idx="203">
                  <c:v>39</c:v>
                </c:pt>
                <c:pt idx="204">
                  <c:v>39.049999999999997</c:v>
                </c:pt>
                <c:pt idx="205">
                  <c:v>39.770000000000003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218-472C-A74E-77D449A5BB95}"/>
            </c:ext>
          </c:extLst>
        </c:ser>
        <c:ser>
          <c:idx val="7"/>
          <c:order val="7"/>
          <c:tx>
            <c:v>2500 ppm - K7 - 384 m3/dia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Datos!$F$689:$F$736</c:f>
              <c:numCache>
                <c:formatCode>0.0</c:formatCode>
                <c:ptCount val="48"/>
                <c:pt idx="0">
                  <c:v>56.291666666666664</c:v>
                </c:pt>
                <c:pt idx="1">
                  <c:v>56.375</c:v>
                </c:pt>
                <c:pt idx="2">
                  <c:v>56.458333333333336</c:v>
                </c:pt>
                <c:pt idx="3">
                  <c:v>56.541666666666664</c:v>
                </c:pt>
                <c:pt idx="4">
                  <c:v>56.625</c:v>
                </c:pt>
                <c:pt idx="5">
                  <c:v>56.708333333333336</c:v>
                </c:pt>
                <c:pt idx="6">
                  <c:v>56.791666666666664</c:v>
                </c:pt>
                <c:pt idx="7">
                  <c:v>56.875</c:v>
                </c:pt>
                <c:pt idx="8">
                  <c:v>56.958333333333336</c:v>
                </c:pt>
                <c:pt idx="9">
                  <c:v>57.041666666666664</c:v>
                </c:pt>
                <c:pt idx="10">
                  <c:v>57.125</c:v>
                </c:pt>
                <c:pt idx="11">
                  <c:v>57.208333333333336</c:v>
                </c:pt>
                <c:pt idx="12">
                  <c:v>57.291666666666664</c:v>
                </c:pt>
                <c:pt idx="13">
                  <c:v>57.375</c:v>
                </c:pt>
                <c:pt idx="14">
                  <c:v>57.458333333333336</c:v>
                </c:pt>
                <c:pt idx="15">
                  <c:v>57.541666666666664</c:v>
                </c:pt>
                <c:pt idx="16">
                  <c:v>57.625</c:v>
                </c:pt>
                <c:pt idx="17">
                  <c:v>57.708333333333336</c:v>
                </c:pt>
                <c:pt idx="18">
                  <c:v>57.791666666666664</c:v>
                </c:pt>
                <c:pt idx="19">
                  <c:v>57.875</c:v>
                </c:pt>
                <c:pt idx="20">
                  <c:v>57.958333333333336</c:v>
                </c:pt>
                <c:pt idx="21">
                  <c:v>58.041666666666664</c:v>
                </c:pt>
                <c:pt idx="22">
                  <c:v>58.125</c:v>
                </c:pt>
                <c:pt idx="23">
                  <c:v>58.208333333333336</c:v>
                </c:pt>
                <c:pt idx="24">
                  <c:v>58.291666666666664</c:v>
                </c:pt>
                <c:pt idx="25">
                  <c:v>58.375</c:v>
                </c:pt>
                <c:pt idx="26">
                  <c:v>58.458333333333336</c:v>
                </c:pt>
                <c:pt idx="27">
                  <c:v>58.541666666666664</c:v>
                </c:pt>
                <c:pt idx="28">
                  <c:v>58.625</c:v>
                </c:pt>
                <c:pt idx="29">
                  <c:v>58.708333333333336</c:v>
                </c:pt>
                <c:pt idx="30">
                  <c:v>58.791666666666664</c:v>
                </c:pt>
                <c:pt idx="31">
                  <c:v>58.875</c:v>
                </c:pt>
                <c:pt idx="32">
                  <c:v>58.958333333333336</c:v>
                </c:pt>
                <c:pt idx="33">
                  <c:v>59.041666666666664</c:v>
                </c:pt>
                <c:pt idx="34">
                  <c:v>59.125</c:v>
                </c:pt>
                <c:pt idx="35">
                  <c:v>59.208333333333336</c:v>
                </c:pt>
                <c:pt idx="36">
                  <c:v>59.291666666666664</c:v>
                </c:pt>
                <c:pt idx="37">
                  <c:v>59.375</c:v>
                </c:pt>
                <c:pt idx="38">
                  <c:v>59.458333333333336</c:v>
                </c:pt>
                <c:pt idx="39">
                  <c:v>59.541666666666664</c:v>
                </c:pt>
                <c:pt idx="40">
                  <c:v>59.625</c:v>
                </c:pt>
                <c:pt idx="41">
                  <c:v>59.708333333333336</c:v>
                </c:pt>
                <c:pt idx="42">
                  <c:v>59.791666666666664</c:v>
                </c:pt>
                <c:pt idx="43">
                  <c:v>59.875</c:v>
                </c:pt>
                <c:pt idx="44">
                  <c:v>59.958333333333336</c:v>
                </c:pt>
                <c:pt idx="45">
                  <c:v>60.041666666666664</c:v>
                </c:pt>
                <c:pt idx="46">
                  <c:v>60.125</c:v>
                </c:pt>
                <c:pt idx="47">
                  <c:v>60.208333333333336</c:v>
                </c:pt>
              </c:numCache>
            </c:numRef>
          </c:xVal>
          <c:yVal>
            <c:numRef>
              <c:f>Datos!$G$689:$G$736</c:f>
              <c:numCache>
                <c:formatCode>General</c:formatCode>
                <c:ptCount val="48"/>
                <c:pt idx="0">
                  <c:v>32.799999999999997</c:v>
                </c:pt>
                <c:pt idx="1">
                  <c:v>35.6</c:v>
                </c:pt>
                <c:pt idx="2">
                  <c:v>36.6</c:v>
                </c:pt>
                <c:pt idx="3">
                  <c:v>37.04</c:v>
                </c:pt>
                <c:pt idx="4">
                  <c:v>37.36</c:v>
                </c:pt>
                <c:pt idx="5">
                  <c:v>37.46</c:v>
                </c:pt>
                <c:pt idx="6">
                  <c:v>38.18</c:v>
                </c:pt>
                <c:pt idx="7">
                  <c:v>38</c:v>
                </c:pt>
                <c:pt idx="8">
                  <c:v>38.29</c:v>
                </c:pt>
                <c:pt idx="9">
                  <c:v>39.01</c:v>
                </c:pt>
                <c:pt idx="10">
                  <c:v>39.25</c:v>
                </c:pt>
                <c:pt idx="11">
                  <c:v>35.56</c:v>
                </c:pt>
                <c:pt idx="12">
                  <c:v>36.1</c:v>
                </c:pt>
                <c:pt idx="13">
                  <c:v>37.14</c:v>
                </c:pt>
                <c:pt idx="14">
                  <c:v>38.4</c:v>
                </c:pt>
                <c:pt idx="15">
                  <c:v>39.020000000000003</c:v>
                </c:pt>
                <c:pt idx="16">
                  <c:v>38.770000000000003</c:v>
                </c:pt>
                <c:pt idx="17">
                  <c:v>38.799999999999997</c:v>
                </c:pt>
                <c:pt idx="18">
                  <c:v>39.520000000000003</c:v>
                </c:pt>
                <c:pt idx="19">
                  <c:v>39.409999999999997</c:v>
                </c:pt>
                <c:pt idx="20">
                  <c:v>39.19</c:v>
                </c:pt>
                <c:pt idx="21">
                  <c:v>39.94</c:v>
                </c:pt>
                <c:pt idx="22">
                  <c:v>39.85</c:v>
                </c:pt>
                <c:pt idx="23">
                  <c:v>40.35</c:v>
                </c:pt>
                <c:pt idx="24">
                  <c:v>40.07</c:v>
                </c:pt>
                <c:pt idx="25">
                  <c:v>40.14</c:v>
                </c:pt>
                <c:pt idx="26">
                  <c:v>40.25</c:v>
                </c:pt>
                <c:pt idx="27">
                  <c:v>40.96</c:v>
                </c:pt>
                <c:pt idx="28">
                  <c:v>40.450000000000003</c:v>
                </c:pt>
                <c:pt idx="29">
                  <c:v>40.78</c:v>
                </c:pt>
                <c:pt idx="30">
                  <c:v>40.5</c:v>
                </c:pt>
                <c:pt idx="31">
                  <c:v>41.2</c:v>
                </c:pt>
                <c:pt idx="32">
                  <c:v>41.34</c:v>
                </c:pt>
                <c:pt idx="33">
                  <c:v>41.08</c:v>
                </c:pt>
                <c:pt idx="34">
                  <c:v>41.62</c:v>
                </c:pt>
                <c:pt idx="35">
                  <c:v>41.8</c:v>
                </c:pt>
                <c:pt idx="36">
                  <c:v>42.83</c:v>
                </c:pt>
                <c:pt idx="37">
                  <c:v>42.03</c:v>
                </c:pt>
                <c:pt idx="38">
                  <c:v>42.68</c:v>
                </c:pt>
                <c:pt idx="39">
                  <c:v>42.65</c:v>
                </c:pt>
                <c:pt idx="40">
                  <c:v>42.28</c:v>
                </c:pt>
                <c:pt idx="41">
                  <c:v>42.38</c:v>
                </c:pt>
                <c:pt idx="42">
                  <c:v>42.23</c:v>
                </c:pt>
                <c:pt idx="43">
                  <c:v>42.35</c:v>
                </c:pt>
                <c:pt idx="44">
                  <c:v>39.340000000000003</c:v>
                </c:pt>
                <c:pt idx="45">
                  <c:v>40.21</c:v>
                </c:pt>
                <c:pt idx="46">
                  <c:v>41.29</c:v>
                </c:pt>
                <c:pt idx="47">
                  <c:v>40.35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218-472C-A74E-77D449A5BB95}"/>
            </c:ext>
          </c:extLst>
        </c:ser>
        <c:ser>
          <c:idx val="10"/>
          <c:order val="9"/>
          <c:tx>
            <c:v>2500 ppm - K7 260 m3/dia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Datos!$F$737:$F$809</c:f>
              <c:numCache>
                <c:formatCode>0.0</c:formatCode>
                <c:ptCount val="73"/>
                <c:pt idx="0">
                  <c:v>60.291666666666664</c:v>
                </c:pt>
                <c:pt idx="1">
                  <c:v>60.375</c:v>
                </c:pt>
                <c:pt idx="2">
                  <c:v>60.458333333333336</c:v>
                </c:pt>
                <c:pt idx="3">
                  <c:v>60.541666666666664</c:v>
                </c:pt>
                <c:pt idx="4">
                  <c:v>60.625</c:v>
                </c:pt>
                <c:pt idx="5">
                  <c:v>60.708333333333336</c:v>
                </c:pt>
                <c:pt idx="6">
                  <c:v>60.791666666666664</c:v>
                </c:pt>
                <c:pt idx="7">
                  <c:v>60.875</c:v>
                </c:pt>
                <c:pt idx="8">
                  <c:v>60.958333333333336</c:v>
                </c:pt>
                <c:pt idx="9">
                  <c:v>61.041666666666664</c:v>
                </c:pt>
                <c:pt idx="10">
                  <c:v>61.125</c:v>
                </c:pt>
                <c:pt idx="11">
                  <c:v>61.208333333333336</c:v>
                </c:pt>
                <c:pt idx="12">
                  <c:v>61.291666666666664</c:v>
                </c:pt>
                <c:pt idx="13">
                  <c:v>61.375</c:v>
                </c:pt>
                <c:pt idx="14">
                  <c:v>61.458333333333336</c:v>
                </c:pt>
                <c:pt idx="15">
                  <c:v>61.541666666666664</c:v>
                </c:pt>
                <c:pt idx="16">
                  <c:v>61.625</c:v>
                </c:pt>
                <c:pt idx="17">
                  <c:v>61.708333333333336</c:v>
                </c:pt>
                <c:pt idx="18">
                  <c:v>61.791666666666664</c:v>
                </c:pt>
                <c:pt idx="19">
                  <c:v>61.875</c:v>
                </c:pt>
                <c:pt idx="20">
                  <c:v>61.958333333333336</c:v>
                </c:pt>
                <c:pt idx="21">
                  <c:v>62.041666666666664</c:v>
                </c:pt>
                <c:pt idx="22">
                  <c:v>62.125</c:v>
                </c:pt>
                <c:pt idx="23">
                  <c:v>62.208333333333336</c:v>
                </c:pt>
                <c:pt idx="24">
                  <c:v>62.291666666666664</c:v>
                </c:pt>
                <c:pt idx="25">
                  <c:v>62.375</c:v>
                </c:pt>
                <c:pt idx="26">
                  <c:v>62.458333333333336</c:v>
                </c:pt>
                <c:pt idx="27">
                  <c:v>62.541666666666664</c:v>
                </c:pt>
                <c:pt idx="28">
                  <c:v>62.625</c:v>
                </c:pt>
                <c:pt idx="29">
                  <c:v>62.708333333333336</c:v>
                </c:pt>
                <c:pt idx="30">
                  <c:v>62.791666666666664</c:v>
                </c:pt>
                <c:pt idx="31">
                  <c:v>62.875</c:v>
                </c:pt>
                <c:pt idx="32">
                  <c:v>62.958333333333336</c:v>
                </c:pt>
                <c:pt idx="33">
                  <c:v>63.041666666666664</c:v>
                </c:pt>
                <c:pt idx="34">
                  <c:v>63.125</c:v>
                </c:pt>
                <c:pt idx="35">
                  <c:v>63.208333333333336</c:v>
                </c:pt>
                <c:pt idx="36">
                  <c:v>63.291666666666664</c:v>
                </c:pt>
                <c:pt idx="37">
                  <c:v>63.375</c:v>
                </c:pt>
                <c:pt idx="38">
                  <c:v>63.458333333333336</c:v>
                </c:pt>
                <c:pt idx="39">
                  <c:v>63.541666666666664</c:v>
                </c:pt>
                <c:pt idx="40">
                  <c:v>63.625</c:v>
                </c:pt>
                <c:pt idx="41">
                  <c:v>63.708333333333336</c:v>
                </c:pt>
                <c:pt idx="42">
                  <c:v>63.791666666666664</c:v>
                </c:pt>
                <c:pt idx="43">
                  <c:v>63.875</c:v>
                </c:pt>
                <c:pt idx="44">
                  <c:v>63.958333333333336</c:v>
                </c:pt>
                <c:pt idx="45">
                  <c:v>64.041666666666671</c:v>
                </c:pt>
                <c:pt idx="46">
                  <c:v>64.125</c:v>
                </c:pt>
                <c:pt idx="47">
                  <c:v>64.208333333333329</c:v>
                </c:pt>
                <c:pt idx="48">
                  <c:v>64.291666666666671</c:v>
                </c:pt>
                <c:pt idx="49">
                  <c:v>64.375</c:v>
                </c:pt>
                <c:pt idx="50">
                  <c:v>64.458333333333329</c:v>
                </c:pt>
                <c:pt idx="51">
                  <c:v>64.541666666666671</c:v>
                </c:pt>
                <c:pt idx="52">
                  <c:v>64.625</c:v>
                </c:pt>
                <c:pt idx="53">
                  <c:v>64.708333333333329</c:v>
                </c:pt>
                <c:pt idx="54">
                  <c:v>64.791666666666671</c:v>
                </c:pt>
                <c:pt idx="55">
                  <c:v>64.875</c:v>
                </c:pt>
                <c:pt idx="56">
                  <c:v>64.958333333333329</c:v>
                </c:pt>
                <c:pt idx="57">
                  <c:v>65.041666666666671</c:v>
                </c:pt>
                <c:pt idx="58">
                  <c:v>65.125</c:v>
                </c:pt>
                <c:pt idx="59">
                  <c:v>65.208333333333329</c:v>
                </c:pt>
                <c:pt idx="60">
                  <c:v>65.291666666666671</c:v>
                </c:pt>
                <c:pt idx="61">
                  <c:v>65.375</c:v>
                </c:pt>
                <c:pt idx="62">
                  <c:v>65.458333333333329</c:v>
                </c:pt>
                <c:pt idx="63">
                  <c:v>65.541666666666671</c:v>
                </c:pt>
                <c:pt idx="64">
                  <c:v>65.625</c:v>
                </c:pt>
                <c:pt idx="65">
                  <c:v>65.708333333333329</c:v>
                </c:pt>
                <c:pt idx="66">
                  <c:v>65.791666666666671</c:v>
                </c:pt>
                <c:pt idx="67">
                  <c:v>65.875</c:v>
                </c:pt>
                <c:pt idx="68">
                  <c:v>65.958333333333329</c:v>
                </c:pt>
                <c:pt idx="69">
                  <c:v>66.041666666666671</c:v>
                </c:pt>
                <c:pt idx="70">
                  <c:v>66.125</c:v>
                </c:pt>
                <c:pt idx="71">
                  <c:v>66.208333333333329</c:v>
                </c:pt>
                <c:pt idx="72">
                  <c:v>66.291666666666671</c:v>
                </c:pt>
              </c:numCache>
            </c:numRef>
          </c:xVal>
          <c:yVal>
            <c:numRef>
              <c:f>Datos!$G$737:$G$809</c:f>
              <c:numCache>
                <c:formatCode>General</c:formatCode>
                <c:ptCount val="73"/>
                <c:pt idx="0">
                  <c:v>29.8</c:v>
                </c:pt>
                <c:pt idx="1">
                  <c:v>30.7</c:v>
                </c:pt>
                <c:pt idx="2">
                  <c:v>0</c:v>
                </c:pt>
                <c:pt idx="3">
                  <c:v>20.79</c:v>
                </c:pt>
                <c:pt idx="4">
                  <c:v>24.78</c:v>
                </c:pt>
                <c:pt idx="5">
                  <c:v>26.07</c:v>
                </c:pt>
                <c:pt idx="6">
                  <c:v>27.29</c:v>
                </c:pt>
                <c:pt idx="7">
                  <c:v>27.64</c:v>
                </c:pt>
                <c:pt idx="8">
                  <c:v>27.69</c:v>
                </c:pt>
                <c:pt idx="9">
                  <c:v>28.14</c:v>
                </c:pt>
                <c:pt idx="10">
                  <c:v>28.3</c:v>
                </c:pt>
                <c:pt idx="11">
                  <c:v>28</c:v>
                </c:pt>
                <c:pt idx="12">
                  <c:v>28.97</c:v>
                </c:pt>
                <c:pt idx="13">
                  <c:v>27.94</c:v>
                </c:pt>
                <c:pt idx="14">
                  <c:v>28.15</c:v>
                </c:pt>
                <c:pt idx="15">
                  <c:v>14.2</c:v>
                </c:pt>
                <c:pt idx="16">
                  <c:v>14.43</c:v>
                </c:pt>
                <c:pt idx="17">
                  <c:v>22.43</c:v>
                </c:pt>
                <c:pt idx="18">
                  <c:v>24.42</c:v>
                </c:pt>
                <c:pt idx="19">
                  <c:v>26.11</c:v>
                </c:pt>
                <c:pt idx="20">
                  <c:v>27.14</c:v>
                </c:pt>
                <c:pt idx="21">
                  <c:v>27.54</c:v>
                </c:pt>
                <c:pt idx="22">
                  <c:v>28.15</c:v>
                </c:pt>
                <c:pt idx="23">
                  <c:v>28.37</c:v>
                </c:pt>
                <c:pt idx="24">
                  <c:v>28.97</c:v>
                </c:pt>
                <c:pt idx="25">
                  <c:v>29.2</c:v>
                </c:pt>
                <c:pt idx="26">
                  <c:v>29.45</c:v>
                </c:pt>
                <c:pt idx="27">
                  <c:v>29.6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27.12</c:v>
                </c:pt>
                <c:pt idx="32">
                  <c:v>29.01</c:v>
                </c:pt>
                <c:pt idx="33">
                  <c:v>28.83</c:v>
                </c:pt>
                <c:pt idx="34">
                  <c:v>28.76</c:v>
                </c:pt>
                <c:pt idx="35">
                  <c:v>28.48</c:v>
                </c:pt>
                <c:pt idx="36">
                  <c:v>22.78</c:v>
                </c:pt>
                <c:pt idx="37">
                  <c:v>27.19</c:v>
                </c:pt>
                <c:pt idx="38">
                  <c:v>27.75</c:v>
                </c:pt>
                <c:pt idx="39">
                  <c:v>28.21</c:v>
                </c:pt>
                <c:pt idx="40">
                  <c:v>27.64</c:v>
                </c:pt>
                <c:pt idx="41">
                  <c:v>28.14</c:v>
                </c:pt>
                <c:pt idx="42">
                  <c:v>27.82</c:v>
                </c:pt>
                <c:pt idx="43">
                  <c:v>27.79</c:v>
                </c:pt>
                <c:pt idx="44">
                  <c:v>28.24</c:v>
                </c:pt>
                <c:pt idx="45">
                  <c:v>28.33</c:v>
                </c:pt>
                <c:pt idx="46">
                  <c:v>27.95</c:v>
                </c:pt>
                <c:pt idx="47">
                  <c:v>28.24</c:v>
                </c:pt>
                <c:pt idx="48">
                  <c:v>28.33</c:v>
                </c:pt>
                <c:pt idx="49">
                  <c:v>28.4</c:v>
                </c:pt>
                <c:pt idx="50">
                  <c:v>28.65</c:v>
                </c:pt>
                <c:pt idx="51">
                  <c:v>29.1</c:v>
                </c:pt>
                <c:pt idx="52">
                  <c:v>28.51</c:v>
                </c:pt>
                <c:pt idx="53">
                  <c:v>28.81</c:v>
                </c:pt>
                <c:pt idx="54">
                  <c:v>28.65</c:v>
                </c:pt>
                <c:pt idx="55">
                  <c:v>29</c:v>
                </c:pt>
                <c:pt idx="56">
                  <c:v>29.14</c:v>
                </c:pt>
                <c:pt idx="57">
                  <c:v>29.22</c:v>
                </c:pt>
                <c:pt idx="58">
                  <c:v>29.32</c:v>
                </c:pt>
                <c:pt idx="59">
                  <c:v>29.31</c:v>
                </c:pt>
                <c:pt idx="60">
                  <c:v>29.35</c:v>
                </c:pt>
                <c:pt idx="61">
                  <c:v>29.45</c:v>
                </c:pt>
                <c:pt idx="62">
                  <c:v>29.33</c:v>
                </c:pt>
                <c:pt idx="63">
                  <c:v>29.76</c:v>
                </c:pt>
                <c:pt idx="64">
                  <c:v>29.68</c:v>
                </c:pt>
                <c:pt idx="65">
                  <c:v>29.7</c:v>
                </c:pt>
                <c:pt idx="66">
                  <c:v>29.68</c:v>
                </c:pt>
                <c:pt idx="67">
                  <c:v>29.7</c:v>
                </c:pt>
                <c:pt idx="68">
                  <c:v>29.81</c:v>
                </c:pt>
                <c:pt idx="69">
                  <c:v>29.64</c:v>
                </c:pt>
                <c:pt idx="70">
                  <c:v>29.32</c:v>
                </c:pt>
                <c:pt idx="71">
                  <c:v>29.31</c:v>
                </c:pt>
                <c:pt idx="72">
                  <c:v>29.1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4218-472C-A74E-77D449A5BB95}"/>
            </c:ext>
          </c:extLst>
        </c:ser>
        <c:ser>
          <c:idx val="11"/>
          <c:order val="10"/>
          <c:tx>
            <c:v>Agua - K7 - 260m3/dia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Datos!$F$810:$F$829</c:f>
              <c:numCache>
                <c:formatCode>0.0</c:formatCode>
                <c:ptCount val="20"/>
                <c:pt idx="0">
                  <c:v>66.375</c:v>
                </c:pt>
                <c:pt idx="1">
                  <c:v>66.458333333333329</c:v>
                </c:pt>
                <c:pt idx="2">
                  <c:v>66.541666666666671</c:v>
                </c:pt>
                <c:pt idx="3">
                  <c:v>66.625</c:v>
                </c:pt>
                <c:pt idx="4">
                  <c:v>66.708333333333329</c:v>
                </c:pt>
                <c:pt idx="5">
                  <c:v>66.791666666666671</c:v>
                </c:pt>
                <c:pt idx="6">
                  <c:v>66.875</c:v>
                </c:pt>
                <c:pt idx="7">
                  <c:v>66.958333333333329</c:v>
                </c:pt>
                <c:pt idx="8">
                  <c:v>67.041666666666671</c:v>
                </c:pt>
                <c:pt idx="9">
                  <c:v>67.125</c:v>
                </c:pt>
                <c:pt idx="10">
                  <c:v>67.208333333333329</c:v>
                </c:pt>
                <c:pt idx="11">
                  <c:v>67.291666666666671</c:v>
                </c:pt>
                <c:pt idx="12">
                  <c:v>67.375</c:v>
                </c:pt>
                <c:pt idx="13">
                  <c:v>67.458333333333329</c:v>
                </c:pt>
                <c:pt idx="14">
                  <c:v>67.541666666666671</c:v>
                </c:pt>
                <c:pt idx="15">
                  <c:v>67.625</c:v>
                </c:pt>
                <c:pt idx="16">
                  <c:v>67.708333333333329</c:v>
                </c:pt>
                <c:pt idx="17">
                  <c:v>67.791666666666671</c:v>
                </c:pt>
                <c:pt idx="18">
                  <c:v>67.875</c:v>
                </c:pt>
                <c:pt idx="19">
                  <c:v>67.958333333333329</c:v>
                </c:pt>
              </c:numCache>
            </c:numRef>
          </c:xVal>
          <c:yVal>
            <c:numRef>
              <c:f>Datos!$G$810:$G$829</c:f>
              <c:numCache>
                <c:formatCode>General</c:formatCode>
                <c:ptCount val="20"/>
                <c:pt idx="0">
                  <c:v>25.33</c:v>
                </c:pt>
                <c:pt idx="1">
                  <c:v>24.48</c:v>
                </c:pt>
                <c:pt idx="2">
                  <c:v>23.55</c:v>
                </c:pt>
                <c:pt idx="3">
                  <c:v>23.99</c:v>
                </c:pt>
                <c:pt idx="4">
                  <c:v>23.43</c:v>
                </c:pt>
                <c:pt idx="5">
                  <c:v>23.1</c:v>
                </c:pt>
                <c:pt idx="6">
                  <c:v>22.79</c:v>
                </c:pt>
                <c:pt idx="7">
                  <c:v>22.5</c:v>
                </c:pt>
                <c:pt idx="8">
                  <c:v>22.5</c:v>
                </c:pt>
                <c:pt idx="9">
                  <c:v>21.88</c:v>
                </c:pt>
                <c:pt idx="10">
                  <c:v>21.59</c:v>
                </c:pt>
                <c:pt idx="11">
                  <c:v>22.05</c:v>
                </c:pt>
                <c:pt idx="12">
                  <c:v>21.97</c:v>
                </c:pt>
                <c:pt idx="13">
                  <c:v>14.47</c:v>
                </c:pt>
                <c:pt idx="14">
                  <c:v>14.34</c:v>
                </c:pt>
                <c:pt idx="15">
                  <c:v>18.03</c:v>
                </c:pt>
                <c:pt idx="16">
                  <c:v>19.41</c:v>
                </c:pt>
                <c:pt idx="17">
                  <c:v>20</c:v>
                </c:pt>
                <c:pt idx="18">
                  <c:v>20.64</c:v>
                </c:pt>
                <c:pt idx="19">
                  <c:v>20.99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218-472C-A74E-77D449A5BB95}"/>
            </c:ext>
          </c:extLst>
        </c:ser>
        <c:ser>
          <c:idx val="12"/>
          <c:order val="11"/>
          <c:tx>
            <c:v>2500 ppm - M5 - 50 m3/dia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Datos!$F$835:$F$859</c:f>
              <c:numCache>
                <c:formatCode>0.0</c:formatCode>
                <c:ptCount val="25"/>
                <c:pt idx="0">
                  <c:v>68.458333333333329</c:v>
                </c:pt>
                <c:pt idx="1">
                  <c:v>68.541666666666671</c:v>
                </c:pt>
                <c:pt idx="2">
                  <c:v>68.625</c:v>
                </c:pt>
                <c:pt idx="3">
                  <c:v>68.708333333333329</c:v>
                </c:pt>
                <c:pt idx="4">
                  <c:v>68.791666666666671</c:v>
                </c:pt>
                <c:pt idx="5">
                  <c:v>68.875</c:v>
                </c:pt>
                <c:pt idx="6">
                  <c:v>68.958333333333329</c:v>
                </c:pt>
                <c:pt idx="7">
                  <c:v>69.041666666666671</c:v>
                </c:pt>
                <c:pt idx="8">
                  <c:v>69.125</c:v>
                </c:pt>
                <c:pt idx="9">
                  <c:v>69.208333333333329</c:v>
                </c:pt>
                <c:pt idx="10">
                  <c:v>69.291666666666671</c:v>
                </c:pt>
                <c:pt idx="11">
                  <c:v>69.375</c:v>
                </c:pt>
                <c:pt idx="12">
                  <c:v>69.458333333333329</c:v>
                </c:pt>
                <c:pt idx="13">
                  <c:v>69.541666666666671</c:v>
                </c:pt>
                <c:pt idx="14">
                  <c:v>69.625</c:v>
                </c:pt>
                <c:pt idx="15">
                  <c:v>69.708333333333329</c:v>
                </c:pt>
                <c:pt idx="16">
                  <c:v>69.791666666666671</c:v>
                </c:pt>
                <c:pt idx="17">
                  <c:v>69.875</c:v>
                </c:pt>
                <c:pt idx="18">
                  <c:v>69.958333333333329</c:v>
                </c:pt>
                <c:pt idx="19">
                  <c:v>70.041666666666671</c:v>
                </c:pt>
                <c:pt idx="20">
                  <c:v>70.125</c:v>
                </c:pt>
                <c:pt idx="21">
                  <c:v>70.208333333333329</c:v>
                </c:pt>
                <c:pt idx="22">
                  <c:v>70.291666666666671</c:v>
                </c:pt>
                <c:pt idx="23">
                  <c:v>70.375</c:v>
                </c:pt>
                <c:pt idx="24">
                  <c:v>70.458333333333329</c:v>
                </c:pt>
              </c:numCache>
            </c:numRef>
          </c:xVal>
          <c:yVal>
            <c:numRef>
              <c:f>Datos!$G$835:$G$859</c:f>
              <c:numCache>
                <c:formatCode>General</c:formatCode>
                <c:ptCount val="25"/>
                <c:pt idx="0">
                  <c:v>92.36</c:v>
                </c:pt>
                <c:pt idx="1">
                  <c:v>99.18</c:v>
                </c:pt>
                <c:pt idx="2">
                  <c:v>103.9</c:v>
                </c:pt>
                <c:pt idx="3">
                  <c:v>105.19</c:v>
                </c:pt>
                <c:pt idx="4">
                  <c:v>107.9</c:v>
                </c:pt>
                <c:pt idx="5">
                  <c:v>104.24</c:v>
                </c:pt>
                <c:pt idx="6">
                  <c:v>107.55</c:v>
                </c:pt>
                <c:pt idx="7">
                  <c:v>108.5</c:v>
                </c:pt>
                <c:pt idx="8">
                  <c:v>108.64</c:v>
                </c:pt>
                <c:pt idx="9">
                  <c:v>108.68</c:v>
                </c:pt>
                <c:pt idx="10">
                  <c:v>108.68</c:v>
                </c:pt>
                <c:pt idx="11">
                  <c:v>108.74</c:v>
                </c:pt>
                <c:pt idx="12">
                  <c:v>108.63</c:v>
                </c:pt>
                <c:pt idx="13">
                  <c:v>108.51</c:v>
                </c:pt>
                <c:pt idx="14">
                  <c:v>108.44</c:v>
                </c:pt>
                <c:pt idx="15">
                  <c:v>108.44</c:v>
                </c:pt>
                <c:pt idx="16">
                  <c:v>108.7</c:v>
                </c:pt>
                <c:pt idx="17">
                  <c:v>108.34</c:v>
                </c:pt>
                <c:pt idx="18">
                  <c:v>108.34</c:v>
                </c:pt>
                <c:pt idx="19">
                  <c:v>108.7</c:v>
                </c:pt>
                <c:pt idx="20">
                  <c:v>108.37</c:v>
                </c:pt>
                <c:pt idx="21">
                  <c:v>108.4</c:v>
                </c:pt>
                <c:pt idx="22">
                  <c:v>108.43</c:v>
                </c:pt>
                <c:pt idx="23">
                  <c:v>108.52</c:v>
                </c:pt>
                <c:pt idx="24">
                  <c:v>108.52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4218-472C-A74E-77D449A5BB95}"/>
            </c:ext>
          </c:extLst>
        </c:ser>
        <c:ser>
          <c:idx val="15"/>
          <c:order val="13"/>
          <c:tx>
            <c:v>Agua - 140 m3/dia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Datos!$F$873:$F$903</c:f>
              <c:numCache>
                <c:formatCode>0.0</c:formatCode>
                <c:ptCount val="31"/>
                <c:pt idx="0">
                  <c:v>71.625</c:v>
                </c:pt>
                <c:pt idx="1">
                  <c:v>71.708333333333329</c:v>
                </c:pt>
                <c:pt idx="2">
                  <c:v>71.791666666666671</c:v>
                </c:pt>
                <c:pt idx="3">
                  <c:v>71.875</c:v>
                </c:pt>
                <c:pt idx="4">
                  <c:v>71.958333333333329</c:v>
                </c:pt>
                <c:pt idx="5">
                  <c:v>72.041666666666671</c:v>
                </c:pt>
                <c:pt idx="6">
                  <c:v>72.125</c:v>
                </c:pt>
                <c:pt idx="7">
                  <c:v>72.208333333333329</c:v>
                </c:pt>
                <c:pt idx="8">
                  <c:v>72.291666666666671</c:v>
                </c:pt>
                <c:pt idx="9">
                  <c:v>72.375</c:v>
                </c:pt>
                <c:pt idx="10">
                  <c:v>72.458333333333329</c:v>
                </c:pt>
                <c:pt idx="11">
                  <c:v>72.541666666666671</c:v>
                </c:pt>
                <c:pt idx="12">
                  <c:v>72.625</c:v>
                </c:pt>
                <c:pt idx="13">
                  <c:v>72.708333333333329</c:v>
                </c:pt>
                <c:pt idx="14">
                  <c:v>72.791666666666671</c:v>
                </c:pt>
                <c:pt idx="15">
                  <c:v>72.875</c:v>
                </c:pt>
                <c:pt idx="16">
                  <c:v>72.958333333333329</c:v>
                </c:pt>
                <c:pt idx="17">
                  <c:v>73.041666666666671</c:v>
                </c:pt>
                <c:pt idx="18">
                  <c:v>73.125</c:v>
                </c:pt>
                <c:pt idx="19">
                  <c:v>73.208333333333329</c:v>
                </c:pt>
                <c:pt idx="20">
                  <c:v>73.291666666666671</c:v>
                </c:pt>
                <c:pt idx="21">
                  <c:v>73.375</c:v>
                </c:pt>
                <c:pt idx="22">
                  <c:v>73.458333333333329</c:v>
                </c:pt>
                <c:pt idx="23">
                  <c:v>73.541666666666671</c:v>
                </c:pt>
                <c:pt idx="24">
                  <c:v>73.625</c:v>
                </c:pt>
                <c:pt idx="25">
                  <c:v>73.708333333333329</c:v>
                </c:pt>
                <c:pt idx="26">
                  <c:v>73.791666666666671</c:v>
                </c:pt>
                <c:pt idx="27">
                  <c:v>73.875</c:v>
                </c:pt>
                <c:pt idx="28">
                  <c:v>73.958333333333329</c:v>
                </c:pt>
                <c:pt idx="29">
                  <c:v>74.041666666666671</c:v>
                </c:pt>
                <c:pt idx="30">
                  <c:v>74.125</c:v>
                </c:pt>
              </c:numCache>
            </c:numRef>
          </c:xVal>
          <c:yVal>
            <c:numRef>
              <c:f>Datos!$G$881:$G$903</c:f>
              <c:numCache>
                <c:formatCode>General</c:formatCode>
                <c:ptCount val="23"/>
                <c:pt idx="0">
                  <c:v>67.760000000000005</c:v>
                </c:pt>
                <c:pt idx="1">
                  <c:v>79.739999999999995</c:v>
                </c:pt>
                <c:pt idx="2">
                  <c:v>73.64</c:v>
                </c:pt>
                <c:pt idx="3">
                  <c:v>75.81</c:v>
                </c:pt>
                <c:pt idx="4">
                  <c:v>77.87</c:v>
                </c:pt>
                <c:pt idx="5">
                  <c:v>79.89</c:v>
                </c:pt>
                <c:pt idx="6">
                  <c:v>81.37</c:v>
                </c:pt>
                <c:pt idx="7">
                  <c:v>82.56</c:v>
                </c:pt>
                <c:pt idx="8">
                  <c:v>83.63</c:v>
                </c:pt>
                <c:pt idx="9">
                  <c:v>83.21</c:v>
                </c:pt>
                <c:pt idx="10">
                  <c:v>85.07</c:v>
                </c:pt>
                <c:pt idx="11">
                  <c:v>85.71</c:v>
                </c:pt>
                <c:pt idx="12">
                  <c:v>80.930000000000007</c:v>
                </c:pt>
                <c:pt idx="13">
                  <c:v>79.41</c:v>
                </c:pt>
                <c:pt idx="14">
                  <c:v>79.319999999999993</c:v>
                </c:pt>
                <c:pt idx="15">
                  <c:v>79.31</c:v>
                </c:pt>
                <c:pt idx="16">
                  <c:v>79.45</c:v>
                </c:pt>
                <c:pt idx="17">
                  <c:v>79.400000000000006</c:v>
                </c:pt>
                <c:pt idx="18">
                  <c:v>79.5</c:v>
                </c:pt>
                <c:pt idx="19">
                  <c:v>79.64</c:v>
                </c:pt>
                <c:pt idx="20">
                  <c:v>79.87</c:v>
                </c:pt>
                <c:pt idx="21">
                  <c:v>80.13</c:v>
                </c:pt>
                <c:pt idx="22">
                  <c:v>80.17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4218-472C-A74E-77D449A5BB95}"/>
            </c:ext>
          </c:extLst>
        </c:ser>
        <c:ser>
          <c:idx val="17"/>
          <c:order val="15"/>
          <c:tx>
            <c:v>2500 ppm - 140 m3/dia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Datos!$F$904:$F$1001</c:f>
              <c:numCache>
                <c:formatCode>0.0</c:formatCode>
                <c:ptCount val="98"/>
                <c:pt idx="0">
                  <c:v>74.208333333333329</c:v>
                </c:pt>
                <c:pt idx="1">
                  <c:v>74.291666666666671</c:v>
                </c:pt>
                <c:pt idx="2">
                  <c:v>74.375</c:v>
                </c:pt>
                <c:pt idx="3">
                  <c:v>74.458333333333329</c:v>
                </c:pt>
                <c:pt idx="4">
                  <c:v>74.541666666666671</c:v>
                </c:pt>
                <c:pt idx="5">
                  <c:v>74.625</c:v>
                </c:pt>
                <c:pt idx="6">
                  <c:v>74.708333333333329</c:v>
                </c:pt>
                <c:pt idx="7">
                  <c:v>74.791666666666671</c:v>
                </c:pt>
                <c:pt idx="8">
                  <c:v>74.875</c:v>
                </c:pt>
                <c:pt idx="9">
                  <c:v>74.958333333333329</c:v>
                </c:pt>
                <c:pt idx="10">
                  <c:v>75.041666666666671</c:v>
                </c:pt>
                <c:pt idx="11">
                  <c:v>75.125</c:v>
                </c:pt>
                <c:pt idx="12">
                  <c:v>75.208333333333329</c:v>
                </c:pt>
                <c:pt idx="13">
                  <c:v>75.291666666666671</c:v>
                </c:pt>
                <c:pt idx="14">
                  <c:v>75.375</c:v>
                </c:pt>
                <c:pt idx="15">
                  <c:v>75.458333333333329</c:v>
                </c:pt>
                <c:pt idx="16">
                  <c:v>75.541666666666671</c:v>
                </c:pt>
                <c:pt idx="17">
                  <c:v>75.625</c:v>
                </c:pt>
                <c:pt idx="18">
                  <c:v>75.708333333333329</c:v>
                </c:pt>
                <c:pt idx="19">
                  <c:v>75.791666666666671</c:v>
                </c:pt>
                <c:pt idx="20">
                  <c:v>75.875</c:v>
                </c:pt>
                <c:pt idx="21">
                  <c:v>75.958333333333329</c:v>
                </c:pt>
                <c:pt idx="22">
                  <c:v>76.041666666666671</c:v>
                </c:pt>
                <c:pt idx="23">
                  <c:v>76.125</c:v>
                </c:pt>
                <c:pt idx="24">
                  <c:v>76.208333333333329</c:v>
                </c:pt>
                <c:pt idx="25">
                  <c:v>76.291666666666671</c:v>
                </c:pt>
                <c:pt idx="26">
                  <c:v>76.375</c:v>
                </c:pt>
                <c:pt idx="27">
                  <c:v>76.458333333333329</c:v>
                </c:pt>
                <c:pt idx="28">
                  <c:v>76.541666666666671</c:v>
                </c:pt>
                <c:pt idx="29">
                  <c:v>76.625</c:v>
                </c:pt>
                <c:pt idx="30">
                  <c:v>76.708333333333329</c:v>
                </c:pt>
                <c:pt idx="31">
                  <c:v>76.791666666666671</c:v>
                </c:pt>
                <c:pt idx="32">
                  <c:v>76.875</c:v>
                </c:pt>
                <c:pt idx="33">
                  <c:v>76.958333333333329</c:v>
                </c:pt>
                <c:pt idx="34">
                  <c:v>77.041666666666671</c:v>
                </c:pt>
                <c:pt idx="35">
                  <c:v>77.125</c:v>
                </c:pt>
                <c:pt idx="36">
                  <c:v>77.208333333333329</c:v>
                </c:pt>
                <c:pt idx="37">
                  <c:v>77.291666666666671</c:v>
                </c:pt>
                <c:pt idx="38">
                  <c:v>77.375</c:v>
                </c:pt>
                <c:pt idx="39">
                  <c:v>77.458333333333329</c:v>
                </c:pt>
                <c:pt idx="40">
                  <c:v>77.541666666666671</c:v>
                </c:pt>
                <c:pt idx="41">
                  <c:v>77.625</c:v>
                </c:pt>
                <c:pt idx="42">
                  <c:v>77.708333333333329</c:v>
                </c:pt>
                <c:pt idx="43">
                  <c:v>77.791666666666671</c:v>
                </c:pt>
                <c:pt idx="44">
                  <c:v>77.875</c:v>
                </c:pt>
                <c:pt idx="45">
                  <c:v>77.958333333333329</c:v>
                </c:pt>
                <c:pt idx="46">
                  <c:v>78.041666666666671</c:v>
                </c:pt>
                <c:pt idx="47">
                  <c:v>78.125</c:v>
                </c:pt>
                <c:pt idx="48">
                  <c:v>78.208333333333329</c:v>
                </c:pt>
                <c:pt idx="49">
                  <c:v>78.291666666666671</c:v>
                </c:pt>
                <c:pt idx="50">
                  <c:v>78.375</c:v>
                </c:pt>
                <c:pt idx="51">
                  <c:v>78.458333333333329</c:v>
                </c:pt>
                <c:pt idx="52">
                  <c:v>78.541666666666671</c:v>
                </c:pt>
                <c:pt idx="53">
                  <c:v>78.625</c:v>
                </c:pt>
                <c:pt idx="54">
                  <c:v>78.708333333333329</c:v>
                </c:pt>
                <c:pt idx="55">
                  <c:v>78.791666666666671</c:v>
                </c:pt>
                <c:pt idx="56">
                  <c:v>78.875</c:v>
                </c:pt>
                <c:pt idx="57">
                  <c:v>78.958333333333329</c:v>
                </c:pt>
                <c:pt idx="58">
                  <c:v>79.041666666666671</c:v>
                </c:pt>
                <c:pt idx="59">
                  <c:v>79.125</c:v>
                </c:pt>
                <c:pt idx="60">
                  <c:v>79.208333333333329</c:v>
                </c:pt>
                <c:pt idx="61">
                  <c:v>79.291666666666671</c:v>
                </c:pt>
                <c:pt idx="62">
                  <c:v>79.375</c:v>
                </c:pt>
                <c:pt idx="63">
                  <c:v>79.458333333333329</c:v>
                </c:pt>
                <c:pt idx="64">
                  <c:v>79.541666666666671</c:v>
                </c:pt>
                <c:pt idx="65">
                  <c:v>79.625</c:v>
                </c:pt>
                <c:pt idx="66">
                  <c:v>79.708333333333329</c:v>
                </c:pt>
                <c:pt idx="67">
                  <c:v>79.791666666666671</c:v>
                </c:pt>
                <c:pt idx="68">
                  <c:v>79.875</c:v>
                </c:pt>
                <c:pt idx="69">
                  <c:v>79.958333333333329</c:v>
                </c:pt>
                <c:pt idx="70">
                  <c:v>80.041666666666671</c:v>
                </c:pt>
                <c:pt idx="71">
                  <c:v>80.125</c:v>
                </c:pt>
                <c:pt idx="72">
                  <c:v>80.208333333333329</c:v>
                </c:pt>
                <c:pt idx="73">
                  <c:v>80.291666666666671</c:v>
                </c:pt>
                <c:pt idx="74">
                  <c:v>80.375</c:v>
                </c:pt>
                <c:pt idx="75">
                  <c:v>80.458333333333329</c:v>
                </c:pt>
                <c:pt idx="76">
                  <c:v>80.541666666666671</c:v>
                </c:pt>
                <c:pt idx="77">
                  <c:v>80.625</c:v>
                </c:pt>
                <c:pt idx="78">
                  <c:v>80.708333333333329</c:v>
                </c:pt>
                <c:pt idx="79">
                  <c:v>80.791666666666671</c:v>
                </c:pt>
                <c:pt idx="80">
                  <c:v>80.875</c:v>
                </c:pt>
                <c:pt idx="81">
                  <c:v>80.958333333333329</c:v>
                </c:pt>
                <c:pt idx="82">
                  <c:v>81.041666666666671</c:v>
                </c:pt>
                <c:pt idx="83">
                  <c:v>81.125</c:v>
                </c:pt>
                <c:pt idx="84">
                  <c:v>81.208333333333329</c:v>
                </c:pt>
                <c:pt idx="85">
                  <c:v>81.291666666666671</c:v>
                </c:pt>
                <c:pt idx="86">
                  <c:v>81.375</c:v>
                </c:pt>
                <c:pt idx="87">
                  <c:v>81.458333333333329</c:v>
                </c:pt>
                <c:pt idx="88">
                  <c:v>81.541666666666671</c:v>
                </c:pt>
                <c:pt idx="89">
                  <c:v>81.625</c:v>
                </c:pt>
                <c:pt idx="90">
                  <c:v>81.708333333333329</c:v>
                </c:pt>
                <c:pt idx="91">
                  <c:v>81.791666666666671</c:v>
                </c:pt>
                <c:pt idx="92">
                  <c:v>81.875</c:v>
                </c:pt>
                <c:pt idx="93">
                  <c:v>81.958333333333329</c:v>
                </c:pt>
                <c:pt idx="94">
                  <c:v>82.041666666666671</c:v>
                </c:pt>
                <c:pt idx="95">
                  <c:v>82.125</c:v>
                </c:pt>
                <c:pt idx="96">
                  <c:v>82.208333333333329</c:v>
                </c:pt>
                <c:pt idx="97">
                  <c:v>82.291666666666671</c:v>
                </c:pt>
              </c:numCache>
            </c:numRef>
          </c:xVal>
          <c:yVal>
            <c:numRef>
              <c:f>Datos!$G$904:$G$1001</c:f>
              <c:numCache>
                <c:formatCode>General</c:formatCode>
                <c:ptCount val="98"/>
                <c:pt idx="0">
                  <c:v>80.3</c:v>
                </c:pt>
                <c:pt idx="1">
                  <c:v>87.3</c:v>
                </c:pt>
                <c:pt idx="2">
                  <c:v>89.7</c:v>
                </c:pt>
                <c:pt idx="3">
                  <c:v>92.12</c:v>
                </c:pt>
                <c:pt idx="4">
                  <c:v>95.14</c:v>
                </c:pt>
                <c:pt idx="5">
                  <c:v>95.03</c:v>
                </c:pt>
                <c:pt idx="6">
                  <c:v>96.9</c:v>
                </c:pt>
                <c:pt idx="7">
                  <c:v>95.46</c:v>
                </c:pt>
                <c:pt idx="8">
                  <c:v>95.18</c:v>
                </c:pt>
                <c:pt idx="9">
                  <c:v>94.88</c:v>
                </c:pt>
                <c:pt idx="10">
                  <c:v>95.05</c:v>
                </c:pt>
                <c:pt idx="11">
                  <c:v>94.88</c:v>
                </c:pt>
                <c:pt idx="12">
                  <c:v>94.79</c:v>
                </c:pt>
                <c:pt idx="13">
                  <c:v>93.55</c:v>
                </c:pt>
                <c:pt idx="14">
                  <c:v>94.59</c:v>
                </c:pt>
                <c:pt idx="15">
                  <c:v>94.79</c:v>
                </c:pt>
                <c:pt idx="16">
                  <c:v>94.7</c:v>
                </c:pt>
                <c:pt idx="17">
                  <c:v>94.82</c:v>
                </c:pt>
                <c:pt idx="18">
                  <c:v>94.92</c:v>
                </c:pt>
                <c:pt idx="19">
                  <c:v>94.69</c:v>
                </c:pt>
                <c:pt idx="20">
                  <c:v>94.61</c:v>
                </c:pt>
                <c:pt idx="21">
                  <c:v>94.75</c:v>
                </c:pt>
                <c:pt idx="22">
                  <c:v>94.39</c:v>
                </c:pt>
                <c:pt idx="23">
                  <c:v>94.5</c:v>
                </c:pt>
                <c:pt idx="24">
                  <c:v>94.36</c:v>
                </c:pt>
                <c:pt idx="25">
                  <c:v>94.86</c:v>
                </c:pt>
                <c:pt idx="26">
                  <c:v>94.18</c:v>
                </c:pt>
                <c:pt idx="27">
                  <c:v>94.16</c:v>
                </c:pt>
                <c:pt idx="28">
                  <c:v>94.13</c:v>
                </c:pt>
                <c:pt idx="29">
                  <c:v>94.35</c:v>
                </c:pt>
                <c:pt idx="30">
                  <c:v>94.34</c:v>
                </c:pt>
                <c:pt idx="31">
                  <c:v>94.43</c:v>
                </c:pt>
                <c:pt idx="32">
                  <c:v>94.45</c:v>
                </c:pt>
                <c:pt idx="33">
                  <c:v>94.54</c:v>
                </c:pt>
                <c:pt idx="34">
                  <c:v>94.5</c:v>
                </c:pt>
                <c:pt idx="35">
                  <c:v>94.68</c:v>
                </c:pt>
                <c:pt idx="36">
                  <c:v>94.49</c:v>
                </c:pt>
                <c:pt idx="37">
                  <c:v>94.51</c:v>
                </c:pt>
                <c:pt idx="38">
                  <c:v>94.5</c:v>
                </c:pt>
                <c:pt idx="39">
                  <c:v>94.58</c:v>
                </c:pt>
                <c:pt idx="40">
                  <c:v>94.64</c:v>
                </c:pt>
                <c:pt idx="41">
                  <c:v>94.66</c:v>
                </c:pt>
                <c:pt idx="42">
                  <c:v>94.6</c:v>
                </c:pt>
                <c:pt idx="43">
                  <c:v>94.56</c:v>
                </c:pt>
                <c:pt idx="44">
                  <c:v>94.61</c:v>
                </c:pt>
                <c:pt idx="45">
                  <c:v>94.54</c:v>
                </c:pt>
                <c:pt idx="46">
                  <c:v>94.6</c:v>
                </c:pt>
                <c:pt idx="47">
                  <c:v>94.58</c:v>
                </c:pt>
                <c:pt idx="48">
                  <c:v>94.8</c:v>
                </c:pt>
                <c:pt idx="49">
                  <c:v>94.84</c:v>
                </c:pt>
                <c:pt idx="50">
                  <c:v>94.92</c:v>
                </c:pt>
                <c:pt idx="51">
                  <c:v>94.42</c:v>
                </c:pt>
                <c:pt idx="52">
                  <c:v>95.2</c:v>
                </c:pt>
                <c:pt idx="53">
                  <c:v>95.2</c:v>
                </c:pt>
                <c:pt idx="54">
                  <c:v>95.13</c:v>
                </c:pt>
                <c:pt idx="55">
                  <c:v>95.32</c:v>
                </c:pt>
                <c:pt idx="56">
                  <c:v>95.42</c:v>
                </c:pt>
                <c:pt idx="57">
                  <c:v>95.3</c:v>
                </c:pt>
                <c:pt idx="58">
                  <c:v>95.31</c:v>
                </c:pt>
                <c:pt idx="59">
                  <c:v>95.38</c:v>
                </c:pt>
                <c:pt idx="60">
                  <c:v>95.46</c:v>
                </c:pt>
                <c:pt idx="61">
                  <c:v>95.45</c:v>
                </c:pt>
                <c:pt idx="62">
                  <c:v>95.58</c:v>
                </c:pt>
                <c:pt idx="63">
                  <c:v>95.36</c:v>
                </c:pt>
                <c:pt idx="64">
                  <c:v>95.78</c:v>
                </c:pt>
                <c:pt idx="65">
                  <c:v>96</c:v>
                </c:pt>
                <c:pt idx="66">
                  <c:v>95.83</c:v>
                </c:pt>
                <c:pt idx="67">
                  <c:v>95.94</c:v>
                </c:pt>
                <c:pt idx="68">
                  <c:v>96.03</c:v>
                </c:pt>
                <c:pt idx="69">
                  <c:v>96.37</c:v>
                </c:pt>
                <c:pt idx="70">
                  <c:v>96.17</c:v>
                </c:pt>
                <c:pt idx="71">
                  <c:v>96.31</c:v>
                </c:pt>
                <c:pt idx="72">
                  <c:v>96.35</c:v>
                </c:pt>
                <c:pt idx="73">
                  <c:v>96.17</c:v>
                </c:pt>
                <c:pt idx="74">
                  <c:v>96.45</c:v>
                </c:pt>
                <c:pt idx="75">
                  <c:v>96.24</c:v>
                </c:pt>
                <c:pt idx="76">
                  <c:v>96.15</c:v>
                </c:pt>
                <c:pt idx="77">
                  <c:v>96.24</c:v>
                </c:pt>
                <c:pt idx="78">
                  <c:v>96.55</c:v>
                </c:pt>
                <c:pt idx="79">
                  <c:v>96.24</c:v>
                </c:pt>
                <c:pt idx="80">
                  <c:v>96.61</c:v>
                </c:pt>
                <c:pt idx="81">
                  <c:v>96.75</c:v>
                </c:pt>
                <c:pt idx="82">
                  <c:v>96.68</c:v>
                </c:pt>
                <c:pt idx="83">
                  <c:v>96.57</c:v>
                </c:pt>
                <c:pt idx="84">
                  <c:v>96.66</c:v>
                </c:pt>
                <c:pt idx="85">
                  <c:v>96.58</c:v>
                </c:pt>
                <c:pt idx="86">
                  <c:v>96.5</c:v>
                </c:pt>
                <c:pt idx="87">
                  <c:v>96.66</c:v>
                </c:pt>
                <c:pt idx="88">
                  <c:v>96.98</c:v>
                </c:pt>
                <c:pt idx="89">
                  <c:v>96.47</c:v>
                </c:pt>
                <c:pt idx="90">
                  <c:v>129.22</c:v>
                </c:pt>
                <c:pt idx="91">
                  <c:v>128.13</c:v>
                </c:pt>
                <c:pt idx="92">
                  <c:v>128.1</c:v>
                </c:pt>
                <c:pt idx="93">
                  <c:v>127.8</c:v>
                </c:pt>
                <c:pt idx="94">
                  <c:v>128.6</c:v>
                </c:pt>
                <c:pt idx="95">
                  <c:v>128.26</c:v>
                </c:pt>
                <c:pt idx="96">
                  <c:v>128.41999999999999</c:v>
                </c:pt>
                <c:pt idx="97">
                  <c:v>128.88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4218-472C-A74E-77D449A5BB95}"/>
            </c:ext>
          </c:extLst>
        </c:ser>
        <c:ser>
          <c:idx val="18"/>
          <c:order val="16"/>
          <c:tx>
            <c:v>14 m3/dia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Datos!$F$1002:$F$1032</c:f>
              <c:numCache>
                <c:formatCode>0.0</c:formatCode>
                <c:ptCount val="31"/>
                <c:pt idx="0">
                  <c:v>82.375</c:v>
                </c:pt>
                <c:pt idx="1">
                  <c:v>82.458333333333329</c:v>
                </c:pt>
                <c:pt idx="2">
                  <c:v>82.541666666666671</c:v>
                </c:pt>
                <c:pt idx="3">
                  <c:v>82.625</c:v>
                </c:pt>
                <c:pt idx="4">
                  <c:v>82.708333333333329</c:v>
                </c:pt>
                <c:pt idx="5">
                  <c:v>82.791666666666671</c:v>
                </c:pt>
                <c:pt idx="6">
                  <c:v>82.875</c:v>
                </c:pt>
                <c:pt idx="7">
                  <c:v>82.958333333333329</c:v>
                </c:pt>
                <c:pt idx="8">
                  <c:v>83.041666666666671</c:v>
                </c:pt>
                <c:pt idx="9">
                  <c:v>83.125</c:v>
                </c:pt>
                <c:pt idx="10">
                  <c:v>83.208333333333329</c:v>
                </c:pt>
                <c:pt idx="11">
                  <c:v>83.291666666666671</c:v>
                </c:pt>
                <c:pt idx="12">
                  <c:v>83.375</c:v>
                </c:pt>
                <c:pt idx="13">
                  <c:v>83.458333333333329</c:v>
                </c:pt>
                <c:pt idx="14">
                  <c:v>83.541666666666671</c:v>
                </c:pt>
                <c:pt idx="15">
                  <c:v>83.625</c:v>
                </c:pt>
                <c:pt idx="16">
                  <c:v>83.708333333333329</c:v>
                </c:pt>
                <c:pt idx="17">
                  <c:v>83.791666666666671</c:v>
                </c:pt>
                <c:pt idx="18">
                  <c:v>83.875</c:v>
                </c:pt>
                <c:pt idx="19">
                  <c:v>83.958333333333329</c:v>
                </c:pt>
                <c:pt idx="20">
                  <c:v>84.041666666666671</c:v>
                </c:pt>
                <c:pt idx="21">
                  <c:v>84.125</c:v>
                </c:pt>
                <c:pt idx="22">
                  <c:v>84.208333333333329</c:v>
                </c:pt>
                <c:pt idx="23">
                  <c:v>84.291666666666671</c:v>
                </c:pt>
                <c:pt idx="24">
                  <c:v>84.375</c:v>
                </c:pt>
                <c:pt idx="25">
                  <c:v>84.458333333333329</c:v>
                </c:pt>
                <c:pt idx="26">
                  <c:v>84.541666666666671</c:v>
                </c:pt>
                <c:pt idx="27">
                  <c:v>84.625</c:v>
                </c:pt>
                <c:pt idx="28">
                  <c:v>84.708333333333329</c:v>
                </c:pt>
                <c:pt idx="29">
                  <c:v>84.791666666666671</c:v>
                </c:pt>
                <c:pt idx="30">
                  <c:v>84.875</c:v>
                </c:pt>
              </c:numCache>
            </c:numRef>
          </c:xVal>
          <c:yVal>
            <c:numRef>
              <c:f>Datos!$G$1013:$G$1032</c:f>
              <c:numCache>
                <c:formatCode>General</c:formatCode>
                <c:ptCount val="20"/>
                <c:pt idx="0">
                  <c:v>3.59</c:v>
                </c:pt>
                <c:pt idx="1">
                  <c:v>2.54</c:v>
                </c:pt>
                <c:pt idx="2">
                  <c:v>2.87</c:v>
                </c:pt>
                <c:pt idx="3">
                  <c:v>3.7</c:v>
                </c:pt>
                <c:pt idx="4">
                  <c:v>4.78</c:v>
                </c:pt>
                <c:pt idx="5">
                  <c:v>4.6100000000000003</c:v>
                </c:pt>
                <c:pt idx="6">
                  <c:v>6.28</c:v>
                </c:pt>
                <c:pt idx="7">
                  <c:v>6.95</c:v>
                </c:pt>
                <c:pt idx="8">
                  <c:v>7.68</c:v>
                </c:pt>
                <c:pt idx="9">
                  <c:v>8.34</c:v>
                </c:pt>
                <c:pt idx="10">
                  <c:v>8.9600000000000009</c:v>
                </c:pt>
                <c:pt idx="11">
                  <c:v>7.6</c:v>
                </c:pt>
                <c:pt idx="12">
                  <c:v>9.42</c:v>
                </c:pt>
                <c:pt idx="13">
                  <c:v>10.220000000000001</c:v>
                </c:pt>
                <c:pt idx="14">
                  <c:v>10.75</c:v>
                </c:pt>
                <c:pt idx="15">
                  <c:v>11.31</c:v>
                </c:pt>
                <c:pt idx="16">
                  <c:v>11.78</c:v>
                </c:pt>
                <c:pt idx="17">
                  <c:v>12.2</c:v>
                </c:pt>
                <c:pt idx="18">
                  <c:v>12.49</c:v>
                </c:pt>
                <c:pt idx="19">
                  <c:v>12.96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4218-472C-A74E-77D449A5BB95}"/>
            </c:ext>
          </c:extLst>
        </c:ser>
        <c:ser>
          <c:idx val="20"/>
          <c:order val="18"/>
          <c:tx>
            <c:v>2500 ppm - 140m3/dia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Datos!$F$1033:$F$1116</c:f>
              <c:numCache>
                <c:formatCode>0.0</c:formatCode>
                <c:ptCount val="84"/>
                <c:pt idx="0">
                  <c:v>84.958333333333329</c:v>
                </c:pt>
                <c:pt idx="1">
                  <c:v>85.041666666666671</c:v>
                </c:pt>
                <c:pt idx="2">
                  <c:v>85.125</c:v>
                </c:pt>
                <c:pt idx="3">
                  <c:v>85.208333333333329</c:v>
                </c:pt>
                <c:pt idx="4">
                  <c:v>85.291666666666671</c:v>
                </c:pt>
                <c:pt idx="5">
                  <c:v>85.375</c:v>
                </c:pt>
                <c:pt idx="6">
                  <c:v>85.458333333333329</c:v>
                </c:pt>
                <c:pt idx="7">
                  <c:v>85.541666666666671</c:v>
                </c:pt>
                <c:pt idx="8">
                  <c:v>85.625</c:v>
                </c:pt>
                <c:pt idx="9">
                  <c:v>85.708333333333329</c:v>
                </c:pt>
                <c:pt idx="10">
                  <c:v>85.791666666666671</c:v>
                </c:pt>
                <c:pt idx="11">
                  <c:v>85.875</c:v>
                </c:pt>
                <c:pt idx="12">
                  <c:v>85.958333333333329</c:v>
                </c:pt>
                <c:pt idx="13">
                  <c:v>86.041666666666671</c:v>
                </c:pt>
                <c:pt idx="14">
                  <c:v>86.125</c:v>
                </c:pt>
                <c:pt idx="15">
                  <c:v>86.208333333333329</c:v>
                </c:pt>
                <c:pt idx="16">
                  <c:v>86.291666666666671</c:v>
                </c:pt>
                <c:pt idx="17">
                  <c:v>86.375</c:v>
                </c:pt>
                <c:pt idx="18">
                  <c:v>86.458333333333329</c:v>
                </c:pt>
                <c:pt idx="19">
                  <c:v>86.541666666666671</c:v>
                </c:pt>
                <c:pt idx="20">
                  <c:v>86.625</c:v>
                </c:pt>
                <c:pt idx="21">
                  <c:v>86.708333333333329</c:v>
                </c:pt>
                <c:pt idx="22">
                  <c:v>86.791666666666671</c:v>
                </c:pt>
                <c:pt idx="23">
                  <c:v>86.875</c:v>
                </c:pt>
                <c:pt idx="24">
                  <c:v>86.958333333333329</c:v>
                </c:pt>
                <c:pt idx="25">
                  <c:v>87.041666666666671</c:v>
                </c:pt>
                <c:pt idx="26">
                  <c:v>87.125</c:v>
                </c:pt>
                <c:pt idx="27">
                  <c:v>87.208333333333329</c:v>
                </c:pt>
                <c:pt idx="28">
                  <c:v>87.291666666666671</c:v>
                </c:pt>
                <c:pt idx="29">
                  <c:v>87.375</c:v>
                </c:pt>
                <c:pt idx="30">
                  <c:v>87.458333333333329</c:v>
                </c:pt>
                <c:pt idx="31">
                  <c:v>87.541666666666671</c:v>
                </c:pt>
                <c:pt idx="32">
                  <c:v>87.625</c:v>
                </c:pt>
                <c:pt idx="33">
                  <c:v>87.708333333333329</c:v>
                </c:pt>
                <c:pt idx="34">
                  <c:v>87.791666666666671</c:v>
                </c:pt>
                <c:pt idx="35">
                  <c:v>87.875</c:v>
                </c:pt>
                <c:pt idx="36">
                  <c:v>87.958333333333329</c:v>
                </c:pt>
                <c:pt idx="37">
                  <c:v>88.041666666666671</c:v>
                </c:pt>
                <c:pt idx="38">
                  <c:v>88.125</c:v>
                </c:pt>
                <c:pt idx="39">
                  <c:v>88.208333333333329</c:v>
                </c:pt>
                <c:pt idx="40">
                  <c:v>88.291666666666671</c:v>
                </c:pt>
                <c:pt idx="41">
                  <c:v>88.375</c:v>
                </c:pt>
                <c:pt idx="42">
                  <c:v>88.458333333333329</c:v>
                </c:pt>
                <c:pt idx="43">
                  <c:v>88.541666666666671</c:v>
                </c:pt>
                <c:pt idx="44">
                  <c:v>88.625</c:v>
                </c:pt>
                <c:pt idx="45">
                  <c:v>88.708333333333329</c:v>
                </c:pt>
                <c:pt idx="46">
                  <c:v>88.791666666666671</c:v>
                </c:pt>
                <c:pt idx="47">
                  <c:v>88.875</c:v>
                </c:pt>
                <c:pt idx="48">
                  <c:v>88.958333333333329</c:v>
                </c:pt>
                <c:pt idx="49">
                  <c:v>89.041666666666671</c:v>
                </c:pt>
                <c:pt idx="50">
                  <c:v>89.125</c:v>
                </c:pt>
                <c:pt idx="51">
                  <c:v>89.208333333333329</c:v>
                </c:pt>
                <c:pt idx="52">
                  <c:v>89.291666666666671</c:v>
                </c:pt>
                <c:pt idx="53">
                  <c:v>89.375</c:v>
                </c:pt>
                <c:pt idx="54">
                  <c:v>89.458333333333329</c:v>
                </c:pt>
                <c:pt idx="55">
                  <c:v>89.541666666666671</c:v>
                </c:pt>
                <c:pt idx="56">
                  <c:v>89.625</c:v>
                </c:pt>
                <c:pt idx="57">
                  <c:v>89.708333333333329</c:v>
                </c:pt>
                <c:pt idx="58">
                  <c:v>89.791666666666671</c:v>
                </c:pt>
                <c:pt idx="59">
                  <c:v>89.875</c:v>
                </c:pt>
                <c:pt idx="60">
                  <c:v>89.958333333333329</c:v>
                </c:pt>
                <c:pt idx="61">
                  <c:v>90.041666666666671</c:v>
                </c:pt>
                <c:pt idx="62">
                  <c:v>90.125</c:v>
                </c:pt>
                <c:pt idx="63">
                  <c:v>90.208333333333329</c:v>
                </c:pt>
                <c:pt idx="64">
                  <c:v>90.291666666666671</c:v>
                </c:pt>
                <c:pt idx="65">
                  <c:v>90.375</c:v>
                </c:pt>
                <c:pt idx="66">
                  <c:v>90.458333333333329</c:v>
                </c:pt>
                <c:pt idx="67">
                  <c:v>90.541666666666671</c:v>
                </c:pt>
                <c:pt idx="68">
                  <c:v>90.625</c:v>
                </c:pt>
                <c:pt idx="69">
                  <c:v>90.708333333333329</c:v>
                </c:pt>
                <c:pt idx="70">
                  <c:v>90.791666666666671</c:v>
                </c:pt>
                <c:pt idx="71">
                  <c:v>90.875</c:v>
                </c:pt>
                <c:pt idx="72">
                  <c:v>90.958333333333329</c:v>
                </c:pt>
                <c:pt idx="73">
                  <c:v>91.041666666666671</c:v>
                </c:pt>
                <c:pt idx="74">
                  <c:v>91.125</c:v>
                </c:pt>
                <c:pt idx="75">
                  <c:v>91.208333333333329</c:v>
                </c:pt>
                <c:pt idx="76">
                  <c:v>91.291666666666671</c:v>
                </c:pt>
                <c:pt idx="77">
                  <c:v>91.375</c:v>
                </c:pt>
                <c:pt idx="78">
                  <c:v>91.458333333333329</c:v>
                </c:pt>
                <c:pt idx="79">
                  <c:v>91.541666666666671</c:v>
                </c:pt>
                <c:pt idx="80">
                  <c:v>91.625</c:v>
                </c:pt>
                <c:pt idx="81">
                  <c:v>91.708333333333329</c:v>
                </c:pt>
                <c:pt idx="82">
                  <c:v>91.791666666666671</c:v>
                </c:pt>
                <c:pt idx="83">
                  <c:v>91.875</c:v>
                </c:pt>
              </c:numCache>
            </c:numRef>
          </c:xVal>
          <c:yVal>
            <c:numRef>
              <c:f>Datos!$G$1033:$G$1116</c:f>
              <c:numCache>
                <c:formatCode>General</c:formatCode>
                <c:ptCount val="84"/>
                <c:pt idx="0">
                  <c:v>16.91</c:v>
                </c:pt>
                <c:pt idx="1">
                  <c:v>19.77</c:v>
                </c:pt>
                <c:pt idx="2">
                  <c:v>20.87</c:v>
                </c:pt>
                <c:pt idx="3">
                  <c:v>21.67</c:v>
                </c:pt>
                <c:pt idx="4">
                  <c:v>21.96</c:v>
                </c:pt>
                <c:pt idx="5">
                  <c:v>21.98</c:v>
                </c:pt>
                <c:pt idx="6">
                  <c:v>22.6</c:v>
                </c:pt>
                <c:pt idx="7">
                  <c:v>22.13</c:v>
                </c:pt>
                <c:pt idx="8">
                  <c:v>22.25</c:v>
                </c:pt>
                <c:pt idx="9">
                  <c:v>22.42</c:v>
                </c:pt>
                <c:pt idx="10">
                  <c:v>22.73</c:v>
                </c:pt>
                <c:pt idx="11">
                  <c:v>23.01</c:v>
                </c:pt>
                <c:pt idx="12">
                  <c:v>23.26</c:v>
                </c:pt>
                <c:pt idx="13">
                  <c:v>23.48</c:v>
                </c:pt>
                <c:pt idx="14">
                  <c:v>23.75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34.51</c:v>
                </c:pt>
                <c:pt idx="33">
                  <c:v>30.33</c:v>
                </c:pt>
                <c:pt idx="34">
                  <c:v>28.73</c:v>
                </c:pt>
                <c:pt idx="35">
                  <c:v>28.11</c:v>
                </c:pt>
                <c:pt idx="36">
                  <c:v>27.47</c:v>
                </c:pt>
                <c:pt idx="37">
                  <c:v>26.89</c:v>
                </c:pt>
                <c:pt idx="38">
                  <c:v>26.43</c:v>
                </c:pt>
                <c:pt idx="39">
                  <c:v>26.2</c:v>
                </c:pt>
                <c:pt idx="40">
                  <c:v>25.9</c:v>
                </c:pt>
                <c:pt idx="41">
                  <c:v>25.77</c:v>
                </c:pt>
                <c:pt idx="42">
                  <c:v>25.62</c:v>
                </c:pt>
                <c:pt idx="43">
                  <c:v>25.58</c:v>
                </c:pt>
                <c:pt idx="44">
                  <c:v>25.5</c:v>
                </c:pt>
                <c:pt idx="45">
                  <c:v>25.51</c:v>
                </c:pt>
                <c:pt idx="46">
                  <c:v>25.49</c:v>
                </c:pt>
                <c:pt idx="47">
                  <c:v>25.52</c:v>
                </c:pt>
                <c:pt idx="48">
                  <c:v>25.56</c:v>
                </c:pt>
                <c:pt idx="49">
                  <c:v>25.61</c:v>
                </c:pt>
                <c:pt idx="50">
                  <c:v>25.74</c:v>
                </c:pt>
                <c:pt idx="51">
                  <c:v>25.79</c:v>
                </c:pt>
                <c:pt idx="52">
                  <c:v>25.76</c:v>
                </c:pt>
                <c:pt idx="53">
                  <c:v>25.83</c:v>
                </c:pt>
                <c:pt idx="54">
                  <c:v>25.79</c:v>
                </c:pt>
                <c:pt idx="55">
                  <c:v>25.82</c:v>
                </c:pt>
                <c:pt idx="56">
                  <c:v>25.84</c:v>
                </c:pt>
                <c:pt idx="57">
                  <c:v>25.9</c:v>
                </c:pt>
                <c:pt idx="58">
                  <c:v>26</c:v>
                </c:pt>
                <c:pt idx="59">
                  <c:v>26.1</c:v>
                </c:pt>
                <c:pt idx="60">
                  <c:v>26.26</c:v>
                </c:pt>
                <c:pt idx="61">
                  <c:v>26.28</c:v>
                </c:pt>
                <c:pt idx="62">
                  <c:v>26.44</c:v>
                </c:pt>
                <c:pt idx="63">
                  <c:v>26.46</c:v>
                </c:pt>
                <c:pt idx="64">
                  <c:v>26.6</c:v>
                </c:pt>
                <c:pt idx="65">
                  <c:v>26.7</c:v>
                </c:pt>
                <c:pt idx="66">
                  <c:v>26.81</c:v>
                </c:pt>
                <c:pt idx="67">
                  <c:v>26.91</c:v>
                </c:pt>
                <c:pt idx="68">
                  <c:v>27.06</c:v>
                </c:pt>
                <c:pt idx="69">
                  <c:v>27.58</c:v>
                </c:pt>
                <c:pt idx="70">
                  <c:v>27.23</c:v>
                </c:pt>
                <c:pt idx="71">
                  <c:v>27.27</c:v>
                </c:pt>
                <c:pt idx="72">
                  <c:v>27.34</c:v>
                </c:pt>
                <c:pt idx="73">
                  <c:v>27.44</c:v>
                </c:pt>
                <c:pt idx="74">
                  <c:v>27.45</c:v>
                </c:pt>
                <c:pt idx="75">
                  <c:v>27.55</c:v>
                </c:pt>
                <c:pt idx="76">
                  <c:v>27.67</c:v>
                </c:pt>
                <c:pt idx="77">
                  <c:v>27.8</c:v>
                </c:pt>
                <c:pt idx="78">
                  <c:v>28.23</c:v>
                </c:pt>
                <c:pt idx="79">
                  <c:v>27.83</c:v>
                </c:pt>
                <c:pt idx="80">
                  <c:v>28.02</c:v>
                </c:pt>
                <c:pt idx="81">
                  <c:v>28.2</c:v>
                </c:pt>
                <c:pt idx="82">
                  <c:v>28.48</c:v>
                </c:pt>
                <c:pt idx="83">
                  <c:v>29.76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4218-472C-A74E-77D449A5BB95}"/>
            </c:ext>
          </c:extLst>
        </c:ser>
        <c:ser>
          <c:idx val="21"/>
          <c:order val="19"/>
          <c:tx>
            <c:v>2500 ppm- K1-Con Valvula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Datos!$F$1145:$F$1214</c:f>
              <c:numCache>
                <c:formatCode>0.0</c:formatCode>
                <c:ptCount val="70"/>
                <c:pt idx="0">
                  <c:v>94.291666666666671</c:v>
                </c:pt>
                <c:pt idx="1">
                  <c:v>94.375</c:v>
                </c:pt>
                <c:pt idx="2">
                  <c:v>94.458333333333329</c:v>
                </c:pt>
                <c:pt idx="3">
                  <c:v>94.541666666666671</c:v>
                </c:pt>
                <c:pt idx="4">
                  <c:v>94.625</c:v>
                </c:pt>
                <c:pt idx="5">
                  <c:v>94.708333333333329</c:v>
                </c:pt>
                <c:pt idx="6">
                  <c:v>94.791666666666671</c:v>
                </c:pt>
                <c:pt idx="7">
                  <c:v>94.875</c:v>
                </c:pt>
                <c:pt idx="8">
                  <c:v>94.958333333333329</c:v>
                </c:pt>
                <c:pt idx="9">
                  <c:v>95.041666666666671</c:v>
                </c:pt>
                <c:pt idx="10">
                  <c:v>95.125</c:v>
                </c:pt>
                <c:pt idx="11">
                  <c:v>95.208333333333329</c:v>
                </c:pt>
                <c:pt idx="12">
                  <c:v>95.291666666666671</c:v>
                </c:pt>
                <c:pt idx="13">
                  <c:v>95.375</c:v>
                </c:pt>
                <c:pt idx="14">
                  <c:v>95.458333333333329</c:v>
                </c:pt>
                <c:pt idx="15">
                  <c:v>95.541666666666671</c:v>
                </c:pt>
                <c:pt idx="16">
                  <c:v>95.625</c:v>
                </c:pt>
                <c:pt idx="17">
                  <c:v>95.708333333333329</c:v>
                </c:pt>
                <c:pt idx="18">
                  <c:v>95.791666666666671</c:v>
                </c:pt>
                <c:pt idx="19">
                  <c:v>95.875</c:v>
                </c:pt>
                <c:pt idx="20">
                  <c:v>95.958333333333329</c:v>
                </c:pt>
                <c:pt idx="21">
                  <c:v>96.041666666666671</c:v>
                </c:pt>
                <c:pt idx="22">
                  <c:v>96.125</c:v>
                </c:pt>
                <c:pt idx="23">
                  <c:v>96.208333333333329</c:v>
                </c:pt>
                <c:pt idx="24">
                  <c:v>96.291666666666671</c:v>
                </c:pt>
                <c:pt idx="25">
                  <c:v>96.375</c:v>
                </c:pt>
                <c:pt idx="26">
                  <c:v>96.458333333333329</c:v>
                </c:pt>
                <c:pt idx="27">
                  <c:v>96.541666666666671</c:v>
                </c:pt>
                <c:pt idx="28">
                  <c:v>96.625</c:v>
                </c:pt>
                <c:pt idx="29">
                  <c:v>96.708333333333329</c:v>
                </c:pt>
                <c:pt idx="30">
                  <c:v>96.791666666666671</c:v>
                </c:pt>
                <c:pt idx="31">
                  <c:v>96.875</c:v>
                </c:pt>
                <c:pt idx="32">
                  <c:v>96.958333333333329</c:v>
                </c:pt>
                <c:pt idx="33">
                  <c:v>97.041666666666671</c:v>
                </c:pt>
                <c:pt idx="34">
                  <c:v>97.125</c:v>
                </c:pt>
                <c:pt idx="35">
                  <c:v>97.208333333333329</c:v>
                </c:pt>
                <c:pt idx="36">
                  <c:v>97.291666666666671</c:v>
                </c:pt>
                <c:pt idx="37">
                  <c:v>97.375</c:v>
                </c:pt>
                <c:pt idx="38">
                  <c:v>97.458333333333329</c:v>
                </c:pt>
                <c:pt idx="39">
                  <c:v>97.541666666666671</c:v>
                </c:pt>
                <c:pt idx="40">
                  <c:v>97.625</c:v>
                </c:pt>
                <c:pt idx="41">
                  <c:v>97.708333333333329</c:v>
                </c:pt>
                <c:pt idx="42">
                  <c:v>97.791666666666671</c:v>
                </c:pt>
                <c:pt idx="43">
                  <c:v>97.875</c:v>
                </c:pt>
                <c:pt idx="44">
                  <c:v>97.958333333333329</c:v>
                </c:pt>
                <c:pt idx="45">
                  <c:v>98.041666666666671</c:v>
                </c:pt>
                <c:pt idx="46">
                  <c:v>98.125</c:v>
                </c:pt>
                <c:pt idx="47">
                  <c:v>98.208333333333329</c:v>
                </c:pt>
                <c:pt idx="48">
                  <c:v>98.291666666666671</c:v>
                </c:pt>
                <c:pt idx="49">
                  <c:v>98.375</c:v>
                </c:pt>
                <c:pt idx="50">
                  <c:v>98.458333333333329</c:v>
                </c:pt>
                <c:pt idx="51">
                  <c:v>98.541666666666671</c:v>
                </c:pt>
                <c:pt idx="52">
                  <c:v>98.625</c:v>
                </c:pt>
                <c:pt idx="53">
                  <c:v>98.708333333333329</c:v>
                </c:pt>
                <c:pt idx="54">
                  <c:v>98.791666666666671</c:v>
                </c:pt>
                <c:pt idx="55">
                  <c:v>98.875</c:v>
                </c:pt>
                <c:pt idx="56">
                  <c:v>98.958333333333329</c:v>
                </c:pt>
                <c:pt idx="57">
                  <c:v>99.041666666666671</c:v>
                </c:pt>
                <c:pt idx="58">
                  <c:v>99.125</c:v>
                </c:pt>
                <c:pt idx="59">
                  <c:v>99.208333333333329</c:v>
                </c:pt>
                <c:pt idx="60">
                  <c:v>99.291666666666671</c:v>
                </c:pt>
                <c:pt idx="61">
                  <c:v>99.375</c:v>
                </c:pt>
                <c:pt idx="62">
                  <c:v>99.458333333333329</c:v>
                </c:pt>
                <c:pt idx="63">
                  <c:v>99.541666666666671</c:v>
                </c:pt>
                <c:pt idx="64">
                  <c:v>99.625</c:v>
                </c:pt>
                <c:pt idx="65">
                  <c:v>99.708333333333329</c:v>
                </c:pt>
                <c:pt idx="66">
                  <c:v>99.791666666666671</c:v>
                </c:pt>
                <c:pt idx="67">
                  <c:v>99.875</c:v>
                </c:pt>
                <c:pt idx="68">
                  <c:v>99.958333333333329</c:v>
                </c:pt>
                <c:pt idx="69">
                  <c:v>100.04166666666667</c:v>
                </c:pt>
              </c:numCache>
            </c:numRef>
          </c:xVal>
          <c:yVal>
            <c:numRef>
              <c:f>Datos!$G$1145:$G$1214</c:f>
              <c:numCache>
                <c:formatCode>General</c:formatCode>
                <c:ptCount val="70"/>
                <c:pt idx="0">
                  <c:v>98.08</c:v>
                </c:pt>
                <c:pt idx="1">
                  <c:v>98.05</c:v>
                </c:pt>
                <c:pt idx="2">
                  <c:v>98.15</c:v>
                </c:pt>
                <c:pt idx="3">
                  <c:v>98.05</c:v>
                </c:pt>
                <c:pt idx="4">
                  <c:v>98.13</c:v>
                </c:pt>
                <c:pt idx="5">
                  <c:v>98.17</c:v>
                </c:pt>
                <c:pt idx="6">
                  <c:v>98.09</c:v>
                </c:pt>
                <c:pt idx="7">
                  <c:v>98.12</c:v>
                </c:pt>
                <c:pt idx="8">
                  <c:v>98.3</c:v>
                </c:pt>
                <c:pt idx="9">
                  <c:v>98.34</c:v>
                </c:pt>
                <c:pt idx="10">
                  <c:v>98</c:v>
                </c:pt>
                <c:pt idx="11">
                  <c:v>98.17</c:v>
                </c:pt>
                <c:pt idx="12">
                  <c:v>99.95</c:v>
                </c:pt>
                <c:pt idx="13">
                  <c:v>97.95</c:v>
                </c:pt>
                <c:pt idx="14">
                  <c:v>97.9</c:v>
                </c:pt>
                <c:pt idx="15">
                  <c:v>97.61</c:v>
                </c:pt>
                <c:pt idx="16">
                  <c:v>98</c:v>
                </c:pt>
                <c:pt idx="17">
                  <c:v>98.5</c:v>
                </c:pt>
                <c:pt idx="18">
                  <c:v>97.87</c:v>
                </c:pt>
                <c:pt idx="19">
                  <c:v>97.8</c:v>
                </c:pt>
                <c:pt idx="20">
                  <c:v>98.2</c:v>
                </c:pt>
                <c:pt idx="21">
                  <c:v>98.2</c:v>
                </c:pt>
                <c:pt idx="22">
                  <c:v>98.05</c:v>
                </c:pt>
                <c:pt idx="23">
                  <c:v>98.17</c:v>
                </c:pt>
                <c:pt idx="24">
                  <c:v>98.1</c:v>
                </c:pt>
                <c:pt idx="25">
                  <c:v>98.4</c:v>
                </c:pt>
                <c:pt idx="26">
                  <c:v>98.23</c:v>
                </c:pt>
                <c:pt idx="27">
                  <c:v>98.89</c:v>
                </c:pt>
                <c:pt idx="28">
                  <c:v>98.2</c:v>
                </c:pt>
                <c:pt idx="29">
                  <c:v>98.34</c:v>
                </c:pt>
                <c:pt idx="30">
                  <c:v>98.73</c:v>
                </c:pt>
                <c:pt idx="31">
                  <c:v>98.85</c:v>
                </c:pt>
                <c:pt idx="32">
                  <c:v>98.63</c:v>
                </c:pt>
                <c:pt idx="33">
                  <c:v>98.81</c:v>
                </c:pt>
                <c:pt idx="34">
                  <c:v>98.26</c:v>
                </c:pt>
                <c:pt idx="35">
                  <c:v>98.19</c:v>
                </c:pt>
                <c:pt idx="36">
                  <c:v>98.73</c:v>
                </c:pt>
                <c:pt idx="37">
                  <c:v>98.23</c:v>
                </c:pt>
                <c:pt idx="38">
                  <c:v>98.15</c:v>
                </c:pt>
                <c:pt idx="39">
                  <c:v>97.99</c:v>
                </c:pt>
                <c:pt idx="40">
                  <c:v>98.4</c:v>
                </c:pt>
                <c:pt idx="41">
                  <c:v>98.39</c:v>
                </c:pt>
                <c:pt idx="42">
                  <c:v>98.23</c:v>
                </c:pt>
                <c:pt idx="43">
                  <c:v>98.56</c:v>
                </c:pt>
                <c:pt idx="44">
                  <c:v>98.29</c:v>
                </c:pt>
                <c:pt idx="45">
                  <c:v>98.85</c:v>
                </c:pt>
                <c:pt idx="46">
                  <c:v>97.98</c:v>
                </c:pt>
                <c:pt idx="47">
                  <c:v>97.42</c:v>
                </c:pt>
                <c:pt idx="48">
                  <c:v>98.25</c:v>
                </c:pt>
                <c:pt idx="49">
                  <c:v>98.36</c:v>
                </c:pt>
                <c:pt idx="50">
                  <c:v>97.69</c:v>
                </c:pt>
                <c:pt idx="51">
                  <c:v>97.53</c:v>
                </c:pt>
                <c:pt idx="52">
                  <c:v>98.2</c:v>
                </c:pt>
                <c:pt idx="53">
                  <c:v>97.8</c:v>
                </c:pt>
                <c:pt idx="54">
                  <c:v>98.2</c:v>
                </c:pt>
                <c:pt idx="55">
                  <c:v>98.18</c:v>
                </c:pt>
                <c:pt idx="56">
                  <c:v>98.27</c:v>
                </c:pt>
                <c:pt idx="57">
                  <c:v>98.25</c:v>
                </c:pt>
                <c:pt idx="58">
                  <c:v>98.26</c:v>
                </c:pt>
                <c:pt idx="59">
                  <c:v>98.35</c:v>
                </c:pt>
                <c:pt idx="60">
                  <c:v>98.26</c:v>
                </c:pt>
                <c:pt idx="61">
                  <c:v>97.45</c:v>
                </c:pt>
                <c:pt idx="62">
                  <c:v>98.38</c:v>
                </c:pt>
                <c:pt idx="63">
                  <c:v>98.3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4218-472C-A74E-77D449A5B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3419551"/>
        <c:axId val="1463403327"/>
      </c:scatterChart>
      <c:scatterChart>
        <c:scatterStyle val="lineMarker"/>
        <c:varyColors val="0"/>
        <c:ser>
          <c:idx val="9"/>
          <c:order val="8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accent4">
                    <a:lumMod val="60000"/>
                  </a:schemeClr>
                </a:solidFill>
                <a:prstDash val="lgDashDot"/>
              </a:ln>
              <a:effectLst/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4218-472C-A74E-77D449A5BB95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2700" cap="rnd">
                <a:solidFill>
                  <a:srgbClr val="FF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4218-472C-A74E-77D449A5BB95}"/>
              </c:ext>
            </c:extLst>
          </c:dPt>
          <c:trendline>
            <c:spPr>
              <a:ln w="19050" cap="rnd">
                <a:solidFill>
                  <a:schemeClr val="accent4">
                    <a:lumMod val="6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Datos!$T$1:$T$2</c:f>
              <c:numCache>
                <c:formatCode>General</c:formatCode>
                <c:ptCount val="2"/>
                <c:pt idx="0">
                  <c:v>24.2</c:v>
                </c:pt>
                <c:pt idx="1">
                  <c:v>24.2</c:v>
                </c:pt>
              </c:numCache>
            </c:numRef>
          </c:xVal>
          <c:yVal>
            <c:numRef>
              <c:f>Datos!$V$1:$V$2</c:f>
              <c:numCache>
                <c:formatCode>General</c:formatCode>
                <c:ptCount val="2"/>
                <c:pt idx="0">
                  <c:v>120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4218-472C-A74E-77D449A5BB95}"/>
            </c:ext>
          </c:extLst>
        </c:ser>
        <c:ser>
          <c:idx val="14"/>
          <c:order val="12"/>
          <c:tx>
            <c:v>Agua - M5 - 50 m3/dia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Datos!$F$860:$F$872</c:f>
              <c:numCache>
                <c:formatCode>0.0</c:formatCode>
                <c:ptCount val="13"/>
                <c:pt idx="0">
                  <c:v>70.541666666666671</c:v>
                </c:pt>
                <c:pt idx="1">
                  <c:v>70.625</c:v>
                </c:pt>
                <c:pt idx="2">
                  <c:v>70.708333333333329</c:v>
                </c:pt>
                <c:pt idx="3">
                  <c:v>70.791666666666671</c:v>
                </c:pt>
                <c:pt idx="4">
                  <c:v>70.875</c:v>
                </c:pt>
                <c:pt idx="5">
                  <c:v>70.958333333333329</c:v>
                </c:pt>
                <c:pt idx="6">
                  <c:v>71.041666666666671</c:v>
                </c:pt>
                <c:pt idx="7">
                  <c:v>71.125</c:v>
                </c:pt>
                <c:pt idx="8">
                  <c:v>71.208333333333329</c:v>
                </c:pt>
                <c:pt idx="9">
                  <c:v>71.291666666666671</c:v>
                </c:pt>
                <c:pt idx="10">
                  <c:v>71.375</c:v>
                </c:pt>
                <c:pt idx="11">
                  <c:v>71.458333333333329</c:v>
                </c:pt>
                <c:pt idx="12">
                  <c:v>71.541666666666671</c:v>
                </c:pt>
              </c:numCache>
            </c:numRef>
          </c:xVal>
          <c:yVal>
            <c:numRef>
              <c:f>Datos!$G$860:$G$872</c:f>
              <c:numCache>
                <c:formatCode>General</c:formatCode>
                <c:ptCount val="13"/>
                <c:pt idx="0">
                  <c:v>108.33</c:v>
                </c:pt>
                <c:pt idx="1">
                  <c:v>106.92</c:v>
                </c:pt>
                <c:pt idx="2">
                  <c:v>102.52</c:v>
                </c:pt>
                <c:pt idx="3">
                  <c:v>99.81</c:v>
                </c:pt>
                <c:pt idx="4">
                  <c:v>98.1</c:v>
                </c:pt>
                <c:pt idx="5">
                  <c:v>96.86</c:v>
                </c:pt>
                <c:pt idx="6">
                  <c:v>95.89</c:v>
                </c:pt>
                <c:pt idx="7">
                  <c:v>95.24</c:v>
                </c:pt>
                <c:pt idx="8">
                  <c:v>94.8</c:v>
                </c:pt>
                <c:pt idx="9">
                  <c:v>94.5</c:v>
                </c:pt>
                <c:pt idx="10">
                  <c:v>94.36</c:v>
                </c:pt>
                <c:pt idx="11">
                  <c:v>94.17</c:v>
                </c:pt>
                <c:pt idx="12">
                  <c:v>94.01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4218-472C-A74E-77D449A5BB95}"/>
            </c:ext>
          </c:extLst>
        </c:ser>
        <c:ser>
          <c:idx val="16"/>
          <c:order val="14"/>
          <c:spPr>
            <a:ln w="12700" cap="rnd">
              <a:solidFill>
                <a:srgbClr val="FF0000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noFill/>
              <a:ln w="9525" cap="flat">
                <a:noFill/>
                <a:prstDash val="dashDot"/>
              </a:ln>
              <a:effectLst/>
            </c:spPr>
          </c:marker>
          <c:xVal>
            <c:numRef>
              <c:f>Datos!$AJ$1:$AJ$2</c:f>
              <c:numCache>
                <c:formatCode>General</c:formatCode>
                <c:ptCount val="2"/>
                <c:pt idx="0">
                  <c:v>71.599999999999994</c:v>
                </c:pt>
                <c:pt idx="1">
                  <c:v>71.599999999999994</c:v>
                </c:pt>
              </c:numCache>
            </c:numRef>
          </c:xVal>
          <c:yVal>
            <c:numRef>
              <c:f>Datos!$V$1:$V$2</c:f>
              <c:numCache>
                <c:formatCode>General</c:formatCode>
                <c:ptCount val="2"/>
                <c:pt idx="0">
                  <c:v>120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4218-472C-A74E-77D449A5BB95}"/>
            </c:ext>
          </c:extLst>
        </c:ser>
        <c:ser>
          <c:idx val="19"/>
          <c:order val="17"/>
          <c:spPr>
            <a:ln w="12700">
              <a:solidFill>
                <a:srgbClr val="FF0000"/>
              </a:solidFill>
              <a:prstDash val="dashDot"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Datos!$AI$1:$AI$2</c:f>
              <c:numCache>
                <c:formatCode>General</c:formatCode>
                <c:ptCount val="2"/>
                <c:pt idx="0">
                  <c:v>82.5</c:v>
                </c:pt>
                <c:pt idx="1">
                  <c:v>82.5</c:v>
                </c:pt>
              </c:numCache>
            </c:numRef>
          </c:xVal>
          <c:yVal>
            <c:numRef>
              <c:f>Datos!$V$1:$V$2</c:f>
              <c:numCache>
                <c:formatCode>General</c:formatCode>
                <c:ptCount val="2"/>
                <c:pt idx="0">
                  <c:v>120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4218-472C-A74E-77D449A5BB95}"/>
            </c:ext>
          </c:extLst>
        </c:ser>
        <c:ser>
          <c:idx val="22"/>
          <c:order val="20"/>
          <c:spPr>
            <a:ln w="15875">
              <a:solidFill>
                <a:srgbClr val="FF0000"/>
              </a:solidFill>
              <a:prstDash val="dashDot"/>
            </a:ln>
          </c:spPr>
          <c:marker>
            <c:symbol val="none"/>
          </c:marker>
          <c:xVal>
            <c:numRef>
              <c:f>Datos!$AK$1:$AK$2</c:f>
              <c:numCache>
                <c:formatCode>General</c:formatCode>
                <c:ptCount val="2"/>
                <c:pt idx="0">
                  <c:v>94.2</c:v>
                </c:pt>
                <c:pt idx="1">
                  <c:v>94.2</c:v>
                </c:pt>
              </c:numCache>
            </c:numRef>
          </c:xVal>
          <c:yVal>
            <c:numRef>
              <c:f>Datos!$V$1:$V$2</c:f>
              <c:numCache>
                <c:formatCode>General</c:formatCode>
                <c:ptCount val="2"/>
                <c:pt idx="0">
                  <c:v>120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4218-472C-A74E-77D449A5B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8338447"/>
        <c:axId val="1638336783"/>
      </c:scatterChart>
      <c:valAx>
        <c:axId val="1463419551"/>
        <c:scaling>
          <c:orientation val="minMax"/>
          <c:max val="10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Tiempo Acumulado (dias)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36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63403327"/>
        <c:crosses val="autoZero"/>
        <c:crossBetween val="midCat"/>
        <c:majorUnit val="3"/>
      </c:valAx>
      <c:valAx>
        <c:axId val="1463403327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/>
                  <a:t>Presion (barg)</a:t>
                </a:r>
              </a:p>
            </c:rich>
          </c:tx>
          <c:layout>
            <c:manualLayout>
              <c:xMode val="edge"/>
              <c:yMode val="edge"/>
              <c:x val="1.9695076576966342E-2"/>
              <c:y val="0.435994591585142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63419551"/>
        <c:crosses val="autoZero"/>
        <c:crossBetween val="midCat"/>
        <c:majorUnit val="20"/>
      </c:valAx>
      <c:valAx>
        <c:axId val="1638336783"/>
        <c:scaling>
          <c:orientation val="minMax"/>
          <c:max val="120"/>
        </c:scaling>
        <c:delete val="1"/>
        <c:axPos val="r"/>
        <c:numFmt formatCode="General" sourceLinked="1"/>
        <c:majorTickMark val="out"/>
        <c:minorTickMark val="none"/>
        <c:tickLblPos val="nextTo"/>
        <c:crossAx val="1638338447"/>
        <c:crosses val="max"/>
        <c:crossBetween val="midCat"/>
      </c:valAx>
      <c:valAx>
        <c:axId val="1638338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8336783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s-A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0.06761</cdr:x>
      <cdr:y>0.06074</cdr:y>
    </cdr:from>
    <cdr:to>
      <cdr:x>0.3066</cdr:x>
      <cdr:y>0.28416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916E913B-A7A1-8F64-C254-6E8443C23361}"/>
            </a:ext>
          </a:extLst>
        </cdr:cNvPr>
        <cdr:cNvSpPr txBox="1"/>
      </cdr:nvSpPr>
      <cdr:spPr>
        <a:xfrm xmlns:a="http://schemas.openxmlformats.org/drawingml/2006/main">
          <a:off x="585107" y="381000"/>
          <a:ext cx="2068286" cy="1401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/>
        </a:p>
      </cdr:txBody>
    </cdr:sp>
  </cdr:relSizeAnchor>
  <cdr:relSizeAnchor xmlns:cdr="http://schemas.openxmlformats.org/drawingml/2006/chartDrawing">
    <cdr:from>
      <cdr:x>0.86217</cdr:x>
      <cdr:y>0.68769</cdr:y>
    </cdr:from>
    <cdr:to>
      <cdr:x>0.8651</cdr:x>
      <cdr:y>0.68919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E1B22BE2-80B4-EE92-813D-BA59D59913DB}"/>
            </a:ext>
          </a:extLst>
        </cdr:cNvPr>
        <cdr:cNvCxnSpPr/>
      </cdr:nvCxnSpPr>
      <cdr:spPr>
        <a:xfrm xmlns:a="http://schemas.openxmlformats.org/drawingml/2006/main" flipV="1">
          <a:off x="8001000" y="4154714"/>
          <a:ext cx="27214" cy="90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3.87102E-6</cdr:x>
      <cdr:y>0</cdr:y>
    </cdr:from>
    <cdr:to>
      <cdr:x>3.87102E-6</cdr:x>
      <cdr:y>0</cdr:y>
    </cdr:to>
    <cdr:grpSp>
      <cdr:nvGrpSpPr>
        <cdr:cNvPr id="14" name="Group 13">
          <a:extLst xmlns:a="http://schemas.openxmlformats.org/drawingml/2006/main">
            <a:ext uri="{FF2B5EF4-FFF2-40B4-BE49-F238E27FC236}">
              <a16:creationId xmlns:a16="http://schemas.microsoft.com/office/drawing/2014/main" id="{67A48D86-0AB2-31A7-6354-465B75FAC464}"/>
            </a:ext>
          </a:extLst>
        </cdr:cNvPr>
        <cdr:cNvGrpSpPr/>
      </cdr:nvGrpSpPr>
      <cdr:grpSpPr>
        <a:xfrm xmlns:a="http://schemas.openxmlformats.org/drawingml/2006/main">
          <a:off x="21" y="0"/>
          <a:ext cx="0" cy="0"/>
          <a:chOff x="21" y="0"/>
          <a:chExt cx="0" cy="0"/>
        </a:xfrm>
      </cdr:grpSpPr>
    </cdr:grpSp>
  </cdr:relSizeAnchor>
  <cdr:relSizeAnchor xmlns:cdr="http://schemas.openxmlformats.org/drawingml/2006/chartDrawing">
    <cdr:from>
      <cdr:x>0.73735</cdr:x>
      <cdr:y>0.32248</cdr:y>
    </cdr:from>
    <cdr:to>
      <cdr:x>0.77018</cdr:x>
      <cdr:y>0.34349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D11A151-188D-C2BB-3082-A01ACF749885}"/>
            </a:ext>
          </a:extLst>
        </cdr:cNvPr>
        <cdr:cNvSpPr txBox="1"/>
      </cdr:nvSpPr>
      <cdr:spPr>
        <a:xfrm xmlns:a="http://schemas.openxmlformats.org/drawingml/2006/main">
          <a:off x="6845300" y="1949450"/>
          <a:ext cx="304800" cy="127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2DE86-AEF4-42EB-A941-DD981C7118E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D0A50-652E-4124-96F0-DCA4F6FE99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846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4986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157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184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3319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0859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1904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6694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729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7503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990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927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3836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129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5514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9979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950D-3159-4FBA-B2B2-8B46667AAEB0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629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3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94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1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6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21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72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98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7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58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42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08/11/2023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72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85501" y="1921247"/>
            <a:ext cx="828096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3600" b="1">
                <a:solidFill>
                  <a:srgbClr val="000000"/>
                </a:solidFill>
                <a:latin typeface="+mj-lt"/>
              </a:rPr>
              <a:t>Recorriendo la Curva de Aprendizaje en la</a:t>
            </a:r>
            <a:r>
              <a:rPr lang="es-ES" sz="3600" b="1" dirty="0">
                <a:solidFill>
                  <a:srgbClr val="000000"/>
                </a:solidFill>
                <a:latin typeface="+mj-lt"/>
              </a:rPr>
              <a:t> </a:t>
            </a:r>
            <a:endParaRPr lang="es-ES" sz="3600" b="1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s-ES" sz="3600" b="1">
                <a:solidFill>
                  <a:srgbClr val="000000"/>
                </a:solidFill>
                <a:latin typeface="+mj-lt"/>
              </a:rPr>
              <a:t>Prueba de Inyectividad de Polímeros </a:t>
            </a:r>
            <a:r>
              <a:rPr lang="es-ES" sz="3600" b="1">
                <a:solidFill>
                  <a:schemeClr val="accent6">
                    <a:lumMod val="50000"/>
                  </a:schemeClr>
                </a:solidFill>
                <a:latin typeface="+mj-lt"/>
              </a:rPr>
              <a:t>(PIT)</a:t>
            </a:r>
            <a:endParaRPr lang="es-ES" sz="3600" b="1" dirty="0">
              <a:solidFill>
                <a:schemeClr val="accent6">
                  <a:lumMod val="50000"/>
                </a:schemeClr>
              </a:solidFill>
              <a:latin typeface="+mj-lt"/>
              <a:cs typeface="Calibri Light"/>
            </a:endParaRPr>
          </a:p>
          <a:p>
            <a:pPr algn="ctr"/>
            <a:r>
              <a:rPr lang="es-ES" sz="3600" b="1">
                <a:solidFill>
                  <a:srgbClr val="000000"/>
                </a:solidFill>
                <a:latin typeface="+mj-lt"/>
              </a:rPr>
              <a:t>Yacimiento Rio Chico</a:t>
            </a:r>
            <a:endParaRPr lang="es-AR" sz="8800" b="1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95214" y="4373787"/>
            <a:ext cx="3559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200"/>
              <a:t>Echavarría Pedro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3200"/>
              <a:t>González Lucas</a:t>
            </a:r>
            <a:endParaRPr lang="es-AR" sz="4000" b="1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A38B71-77AD-9E48-6DB9-8E9FFE15F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343" y="5121395"/>
            <a:ext cx="1938536" cy="17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2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35FF3A51-760E-FB04-B992-6E3B7504876F}"/>
              </a:ext>
            </a:extLst>
          </p:cNvPr>
          <p:cNvGrpSpPr/>
          <p:nvPr/>
        </p:nvGrpSpPr>
        <p:grpSpPr>
          <a:xfrm>
            <a:off x="1602509" y="935579"/>
            <a:ext cx="8986982" cy="2677656"/>
            <a:chOff x="609600" y="548680"/>
            <a:chExt cx="7924800" cy="21717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702C9DB-E07E-8B37-C6FB-794CC8976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548680"/>
              <a:ext cx="7924800" cy="217170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445D6B4-CE58-68D5-8C0B-BCDCEFA43D6E}"/>
                </a:ext>
              </a:extLst>
            </p:cNvPr>
            <p:cNvSpPr txBox="1"/>
            <p:nvPr/>
          </p:nvSpPr>
          <p:spPr>
            <a:xfrm>
              <a:off x="1115616" y="692696"/>
              <a:ext cx="7920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/>
                <a:t>Pozo-1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FBC6EF-1023-BA66-3038-6C1AB08164FC}"/>
              </a:ext>
            </a:extLst>
          </p:cNvPr>
          <p:cNvSpPr txBox="1"/>
          <p:nvPr/>
        </p:nvSpPr>
        <p:spPr>
          <a:xfrm>
            <a:off x="397164" y="3872066"/>
            <a:ext cx="117024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Inicialmente se planearon 7 etapas. Tres a concentración variable con capas en conjunto. Cuatro de forma individual a concentración constante sin utilizar válvulas.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Se estiman 65 días aproximadamente.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Se estiman testear 3 capas (Capas con mayor OOIP)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No se prevé el uso de válvulas.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05C43A-A8FC-7508-C4DE-349203495720}"/>
              </a:ext>
            </a:extLst>
          </p:cNvPr>
          <p:cNvSpPr txBox="1"/>
          <p:nvPr/>
        </p:nvSpPr>
        <p:spPr>
          <a:xfrm>
            <a:off x="3437797" y="224904"/>
            <a:ext cx="7151694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r>
              <a:rPr lang="es-ES" sz="3600" b="1">
                <a:solidFill>
                  <a:schemeClr val="bg1"/>
                </a:solidFill>
                <a:highlight>
                  <a:srgbClr val="800080"/>
                </a:highlight>
              </a:rPr>
              <a:t>DESARROLLO DEL PIT. POZO-1</a:t>
            </a:r>
          </a:p>
        </p:txBody>
      </p:sp>
    </p:spTree>
    <p:extLst>
      <p:ext uri="{BB962C8B-B14F-4D97-AF65-F5344CB8AC3E}">
        <p14:creationId xmlns:p14="http://schemas.microsoft.com/office/powerpoint/2010/main" val="332378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5C0DE54-0694-8994-7D19-F38D65AD1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96245"/>
              </p:ext>
            </p:extLst>
          </p:nvPr>
        </p:nvGraphicFramePr>
        <p:xfrm>
          <a:off x="1076480" y="846239"/>
          <a:ext cx="5416683" cy="294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9BB3BA6E-64E1-630C-4E66-036BDAF0811F}"/>
              </a:ext>
            </a:extLst>
          </p:cNvPr>
          <p:cNvSpPr txBox="1"/>
          <p:nvPr/>
        </p:nvSpPr>
        <p:spPr>
          <a:xfrm>
            <a:off x="7173032" y="1232820"/>
            <a:ext cx="3024336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Actividad realizada: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17 etapas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105 días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Se testearon 10 capas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Se utilizaron válvulas</a:t>
            </a:r>
            <a:endParaRPr lang="es-E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4DEAE6-D5D0-027C-5848-18EDDD1E10C4}"/>
              </a:ext>
            </a:extLst>
          </p:cNvPr>
          <p:cNvSpPr txBox="1"/>
          <p:nvPr/>
        </p:nvSpPr>
        <p:spPr>
          <a:xfrm>
            <a:off x="327891" y="4848910"/>
            <a:ext cx="115362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Acciones tomadas: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Estudio en conjunto de capas con similitud de presión independientemente del OOIP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Aumentos de caudales frente a los estimados originalmente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Evaluar inyección mixta con capas libres y capas de muy alta admisión/baja presión con válvula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Bacheos de alta concentración de polímero para generar resistencia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57A3936-A8CB-CFD6-9DCD-F5BEAFCB2583}"/>
              </a:ext>
            </a:extLst>
          </p:cNvPr>
          <p:cNvSpPr txBox="1"/>
          <p:nvPr/>
        </p:nvSpPr>
        <p:spPr>
          <a:xfrm>
            <a:off x="327891" y="3784768"/>
            <a:ext cx="115362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limitaciones frente a plan original: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Capas muy </a:t>
            </a:r>
            <a:r>
              <a:rPr lang="es-ES" sz="2000" dirty="0" err="1"/>
              <a:t>depletadas</a:t>
            </a:r>
            <a:r>
              <a:rPr lang="es-ES" sz="2000" dirty="0"/>
              <a:t> en las cuales no se puede obtener valores de presión para el caudal requerido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Capas con excesiva diferencia de presión lo cual impide la distribución del polímero en múltiples capas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28BF3B-34AC-6D32-8D9E-E9C6106F8BC8}"/>
              </a:ext>
            </a:extLst>
          </p:cNvPr>
          <p:cNvSpPr txBox="1"/>
          <p:nvPr/>
        </p:nvSpPr>
        <p:spPr>
          <a:xfrm>
            <a:off x="3437797" y="224904"/>
            <a:ext cx="7151694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r>
              <a:rPr lang="es-ES" sz="3600" b="1">
                <a:solidFill>
                  <a:schemeClr val="bg1"/>
                </a:solidFill>
                <a:highlight>
                  <a:srgbClr val="800080"/>
                </a:highlight>
              </a:rPr>
              <a:t>DESARROLLO DEL PIT. POZO-1</a:t>
            </a:r>
          </a:p>
        </p:txBody>
      </p:sp>
    </p:spTree>
    <p:extLst>
      <p:ext uri="{BB962C8B-B14F-4D97-AF65-F5344CB8AC3E}">
        <p14:creationId xmlns:p14="http://schemas.microsoft.com/office/powerpoint/2010/main" val="33732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F8306189-EEA5-0458-E7EE-6C42F453C898}"/>
              </a:ext>
            </a:extLst>
          </p:cNvPr>
          <p:cNvGrpSpPr/>
          <p:nvPr/>
        </p:nvGrpSpPr>
        <p:grpSpPr>
          <a:xfrm>
            <a:off x="2185987" y="839622"/>
            <a:ext cx="7820025" cy="2019300"/>
            <a:chOff x="539551" y="753978"/>
            <a:chExt cx="7820025" cy="20193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854D78D-E440-D486-E9C8-8E19A2F8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551" y="753978"/>
              <a:ext cx="7820025" cy="201930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AB3751B-D77A-20F3-BD37-775BBC994F1E}"/>
                </a:ext>
              </a:extLst>
            </p:cNvPr>
            <p:cNvSpPr txBox="1"/>
            <p:nvPr/>
          </p:nvSpPr>
          <p:spPr>
            <a:xfrm>
              <a:off x="899591" y="820141"/>
              <a:ext cx="7920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/>
                <a:t>Pozo-2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E194D64-2FDA-F314-3D9B-C4C49C4EFEEE}"/>
              </a:ext>
            </a:extLst>
          </p:cNvPr>
          <p:cNvSpPr txBox="1"/>
          <p:nvPr/>
        </p:nvSpPr>
        <p:spPr>
          <a:xfrm>
            <a:off x="373271" y="3719370"/>
            <a:ext cx="1150381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limitaciones frente a plan original: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Las pruebas con válvula brindan mucha menos información que las pruebas sin válvula. La presión se vuelve constante y el caudal está controlado por las válvulas. Se cancela la etapa 2 y se realizan pruebas sin válvula en dichas capas.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La etapa 1 se extiende a realizar pruebas en conjunto de capas con válvula y capas sin las mismas de acuerdo a los diferenciales de presión de cada una.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No se pueden realizar pruebas a bajo caudal debido a incompatibilidad entre el uso de válvulas y la bomba de desplazamiento positivo de la PIP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B8BAF2-F973-54CD-87BD-9289D4063946}"/>
              </a:ext>
            </a:extLst>
          </p:cNvPr>
          <p:cNvSpPr txBox="1"/>
          <p:nvPr/>
        </p:nvSpPr>
        <p:spPr>
          <a:xfrm>
            <a:off x="373271" y="2892381"/>
            <a:ext cx="115038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/>
              <a:t>Inicialmente se planean 7 etapas. 3 a concentración variable con capas en conjunto. 4 de forma individual a concentración constante. Todas con válvula salvo la indicada en celeste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DD2C6D-955A-132C-CD12-81302AAA2D9C}"/>
              </a:ext>
            </a:extLst>
          </p:cNvPr>
          <p:cNvSpPr txBox="1"/>
          <p:nvPr/>
        </p:nvSpPr>
        <p:spPr>
          <a:xfrm>
            <a:off x="3437797" y="224904"/>
            <a:ext cx="7151694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highlight>
                  <a:srgbClr val="800080"/>
                </a:highlight>
              </a:rPr>
              <a:t>DESARROLLO DEL PIT. POZO-2</a:t>
            </a:r>
          </a:p>
        </p:txBody>
      </p:sp>
    </p:spTree>
    <p:extLst>
      <p:ext uri="{BB962C8B-B14F-4D97-AF65-F5344CB8AC3E}">
        <p14:creationId xmlns:p14="http://schemas.microsoft.com/office/powerpoint/2010/main" val="324643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DF49EB1-BC79-8433-47C3-F5B6A7E88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515" y="1223258"/>
            <a:ext cx="4425556" cy="543395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C82E573-6C23-FD04-A276-80185BE1A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29" y="1223258"/>
            <a:ext cx="5552194" cy="224432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0A94968-023C-41A4-D063-3DE45F650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28" y="3506591"/>
            <a:ext cx="2160822" cy="31506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80086F-114F-6F21-DFBF-45736E347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545" y="4054956"/>
            <a:ext cx="3488544" cy="176591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BF0D60F-8413-E1F8-F882-C025E0A54F38}"/>
              </a:ext>
            </a:extLst>
          </p:cNvPr>
          <p:cNvSpPr txBox="1"/>
          <p:nvPr/>
        </p:nvSpPr>
        <p:spPr>
          <a:xfrm>
            <a:off x="3389260" y="231400"/>
            <a:ext cx="5634997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highlight>
                  <a:srgbClr val="800080"/>
                </a:highlight>
                <a:latin typeface="Flama"/>
              </a:rPr>
              <a:t>TRAZADORES RADIOACTIVOS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AB0903-1E63-EEB1-11DA-21F1C5492507}"/>
              </a:ext>
            </a:extLst>
          </p:cNvPr>
          <p:cNvSpPr txBox="1"/>
          <p:nvPr/>
        </p:nvSpPr>
        <p:spPr>
          <a:xfrm>
            <a:off x="895928" y="759978"/>
            <a:ext cx="2690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Flama"/>
              </a:rPr>
              <a:t>Trazador con agua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2BB8E3-4BBF-F129-DC35-61F626E94A01}"/>
              </a:ext>
            </a:extLst>
          </p:cNvPr>
          <p:cNvSpPr txBox="1"/>
          <p:nvPr/>
        </p:nvSpPr>
        <p:spPr>
          <a:xfrm>
            <a:off x="6791527" y="759978"/>
            <a:ext cx="3290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Flama"/>
              </a:rPr>
              <a:t>Trazador con polímero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5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34EA897-BC82-3E18-457B-A934BBE2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95" y="978204"/>
            <a:ext cx="411474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Grúa junto a un cuerpo de agua&#10;&#10;Descripción generada automáticamente">
            <a:extLst>
              <a:ext uri="{FF2B5EF4-FFF2-40B4-BE49-F238E27FC236}">
                <a16:creationId xmlns:a16="http://schemas.microsoft.com/office/drawing/2014/main" id="{03A50B80-2D7D-AC4E-E472-45FA2C409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63" y="892224"/>
            <a:ext cx="2592288" cy="3456384"/>
          </a:xfrm>
          <a:prstGeom prst="rect">
            <a:avLst/>
          </a:prstGeom>
        </p:spPr>
      </p:pic>
      <p:pic>
        <p:nvPicPr>
          <p:cNvPr id="5" name="Imagen 4" descr="Imagen que contiene roca, piedra, sucio, calle&#10;&#10;Descripción generada automáticamente">
            <a:extLst>
              <a:ext uri="{FF2B5EF4-FFF2-40B4-BE49-F238E27FC236}">
                <a16:creationId xmlns:a16="http://schemas.microsoft.com/office/drawing/2014/main" id="{0C26F5FA-4FC2-6559-0722-D37513276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89" y="1039421"/>
            <a:ext cx="2338509" cy="311801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1AD310D-B893-09B2-2146-E9F0B3EA165E}"/>
              </a:ext>
            </a:extLst>
          </p:cNvPr>
          <p:cNvSpPr txBox="1"/>
          <p:nvPr/>
        </p:nvSpPr>
        <p:spPr>
          <a:xfrm>
            <a:off x="655782" y="4434588"/>
            <a:ext cx="1123141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limitaciones del ILT: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Resultados requieren procesamiento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La herramienta no se encuentra en GSJ, hay que pedirá con varios días de anticipación.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Costo adicional a la intervención de 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No puede operar de forma continua las 24hs</a:t>
            </a: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B52DF2F-0864-6897-BD05-1D36AD149FF4}"/>
              </a:ext>
            </a:extLst>
          </p:cNvPr>
          <p:cNvSpPr txBox="1"/>
          <p:nvPr/>
        </p:nvSpPr>
        <p:spPr>
          <a:xfrm>
            <a:off x="4940293" y="238198"/>
            <a:ext cx="2662395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pPr algn="ctr"/>
            <a:r>
              <a:rPr lang="es-ES" sz="3600" b="1">
                <a:solidFill>
                  <a:schemeClr val="bg1"/>
                </a:solidFill>
                <a:highlight>
                  <a:srgbClr val="800080"/>
                </a:highlight>
              </a:rPr>
              <a:t>ILT: SPINNER</a:t>
            </a:r>
          </a:p>
        </p:txBody>
      </p:sp>
    </p:spTree>
    <p:extLst>
      <p:ext uri="{BB962C8B-B14F-4D97-AF65-F5344CB8AC3E}">
        <p14:creationId xmlns:p14="http://schemas.microsoft.com/office/powerpoint/2010/main" val="39212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E4CC0EB-A3CD-E020-7110-B48FC8AF8867}"/>
              </a:ext>
            </a:extLst>
          </p:cNvPr>
          <p:cNvGraphicFramePr>
            <a:graphicFrameLocks noGrp="1"/>
          </p:cNvGraphicFramePr>
          <p:nvPr/>
        </p:nvGraphicFramePr>
        <p:xfrm>
          <a:off x="4191000" y="1003949"/>
          <a:ext cx="3810000" cy="23050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66917121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99935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9877724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5031953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02923501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Pozo-1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Medicion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Medicion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61733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Trazador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Trazador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486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823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272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42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312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20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408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2032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313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0197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34404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39ABABA-703F-F451-4281-932ADC79DDCD}"/>
              </a:ext>
            </a:extLst>
          </p:cNvPr>
          <p:cNvSpPr txBox="1"/>
          <p:nvPr/>
        </p:nvSpPr>
        <p:spPr>
          <a:xfrm>
            <a:off x="3134825" y="222284"/>
            <a:ext cx="6128921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pPr algn="ctr"/>
            <a:r>
              <a:rPr lang="es-ES" sz="3600" b="1" dirty="0">
                <a:solidFill>
                  <a:schemeClr val="bg1"/>
                </a:solidFill>
                <a:highlight>
                  <a:srgbClr val="800080"/>
                </a:highlight>
                <a:latin typeface="Flama"/>
              </a:rPr>
              <a:t>ILT VS TRAZADOR RADIOACTIVO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88857DC-04BE-63CC-13B7-41FD3F31D3BF}"/>
              </a:ext>
            </a:extLst>
          </p:cNvPr>
          <p:cNvGraphicFramePr>
            <a:graphicFrameLocks noGrp="1"/>
          </p:cNvGraphicFramePr>
          <p:nvPr/>
        </p:nvGraphicFramePr>
        <p:xfrm>
          <a:off x="2215046" y="3789148"/>
          <a:ext cx="8325954" cy="2645020"/>
        </p:xfrm>
        <a:graphic>
          <a:graphicData uri="http://schemas.openxmlformats.org/drawingml/2006/table">
            <a:tbl>
              <a:tblPr/>
              <a:tblGrid>
                <a:gridCol w="925106">
                  <a:extLst>
                    <a:ext uri="{9D8B030D-6E8A-4147-A177-3AD203B41FA5}">
                      <a16:colId xmlns:a16="http://schemas.microsoft.com/office/drawing/2014/main" val="2588479414"/>
                    </a:ext>
                  </a:extLst>
                </a:gridCol>
                <a:gridCol w="925106">
                  <a:extLst>
                    <a:ext uri="{9D8B030D-6E8A-4147-A177-3AD203B41FA5}">
                      <a16:colId xmlns:a16="http://schemas.microsoft.com/office/drawing/2014/main" val="2426163981"/>
                    </a:ext>
                  </a:extLst>
                </a:gridCol>
                <a:gridCol w="925106">
                  <a:extLst>
                    <a:ext uri="{9D8B030D-6E8A-4147-A177-3AD203B41FA5}">
                      <a16:colId xmlns:a16="http://schemas.microsoft.com/office/drawing/2014/main" val="3643664485"/>
                    </a:ext>
                  </a:extLst>
                </a:gridCol>
                <a:gridCol w="925106">
                  <a:extLst>
                    <a:ext uri="{9D8B030D-6E8A-4147-A177-3AD203B41FA5}">
                      <a16:colId xmlns:a16="http://schemas.microsoft.com/office/drawing/2014/main" val="3468834105"/>
                    </a:ext>
                  </a:extLst>
                </a:gridCol>
                <a:gridCol w="925106">
                  <a:extLst>
                    <a:ext uri="{9D8B030D-6E8A-4147-A177-3AD203B41FA5}">
                      <a16:colId xmlns:a16="http://schemas.microsoft.com/office/drawing/2014/main" val="3804867442"/>
                    </a:ext>
                  </a:extLst>
                </a:gridCol>
                <a:gridCol w="925106">
                  <a:extLst>
                    <a:ext uri="{9D8B030D-6E8A-4147-A177-3AD203B41FA5}">
                      <a16:colId xmlns:a16="http://schemas.microsoft.com/office/drawing/2014/main" val="3743534013"/>
                    </a:ext>
                  </a:extLst>
                </a:gridCol>
                <a:gridCol w="925106">
                  <a:extLst>
                    <a:ext uri="{9D8B030D-6E8A-4147-A177-3AD203B41FA5}">
                      <a16:colId xmlns:a16="http://schemas.microsoft.com/office/drawing/2014/main" val="3003830139"/>
                    </a:ext>
                  </a:extLst>
                </a:gridCol>
                <a:gridCol w="925106">
                  <a:extLst>
                    <a:ext uri="{9D8B030D-6E8A-4147-A177-3AD203B41FA5}">
                      <a16:colId xmlns:a16="http://schemas.microsoft.com/office/drawing/2014/main" val="1391861655"/>
                    </a:ext>
                  </a:extLst>
                </a:gridCol>
                <a:gridCol w="925106">
                  <a:extLst>
                    <a:ext uri="{9D8B030D-6E8A-4147-A177-3AD203B41FA5}">
                      <a16:colId xmlns:a16="http://schemas.microsoft.com/office/drawing/2014/main" val="3748526366"/>
                    </a:ext>
                  </a:extLst>
                </a:gridCol>
              </a:tblGrid>
              <a:tr h="2312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Pozo-2</a:t>
                      </a:r>
                    </a:p>
                  </a:txBody>
                  <a:tcPr marL="111013" marR="111013" marT="55506" marB="5550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Medicion 1</a:t>
                      </a:r>
                    </a:p>
                  </a:txBody>
                  <a:tcPr marL="111013" marR="111013" marT="55506" marB="555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Medicion 2</a:t>
                      </a:r>
                    </a:p>
                  </a:txBody>
                  <a:tcPr marL="111013" marR="111013" marT="55506" marB="555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Medicion 3</a:t>
                      </a:r>
                    </a:p>
                  </a:txBody>
                  <a:tcPr marL="111013" marR="111013" marT="55506" marB="555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Medicion 4</a:t>
                      </a:r>
                    </a:p>
                  </a:txBody>
                  <a:tcPr marL="111013" marR="111013" marT="55506" marB="55506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497696"/>
                  </a:ext>
                </a:extLst>
              </a:tr>
              <a:tr h="242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Trazador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Trazador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Trazador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Trazador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ILT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07415"/>
                  </a:ext>
                </a:extLst>
              </a:tr>
              <a:tr h="231276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9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746576"/>
                  </a:ext>
                </a:extLst>
              </a:tr>
              <a:tr h="231276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8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50985"/>
                  </a:ext>
                </a:extLst>
              </a:tr>
              <a:tr h="231276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7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392630"/>
                  </a:ext>
                </a:extLst>
              </a:tr>
              <a:tr h="231276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6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633393"/>
                  </a:ext>
                </a:extLst>
              </a:tr>
              <a:tr h="231276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5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74013"/>
                  </a:ext>
                </a:extLst>
              </a:tr>
              <a:tr h="231276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4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884488"/>
                  </a:ext>
                </a:extLst>
              </a:tr>
              <a:tr h="231276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3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94257"/>
                  </a:ext>
                </a:extLst>
              </a:tr>
              <a:tr h="231276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2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111013" marR="111013" marT="55506" marB="5550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81357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Mandril 1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11564" marR="11564" marT="115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A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11564" marR="11564" marT="1156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857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75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D31B78-08E0-B3F5-05FB-1F2A40ACC17E}"/>
              </a:ext>
            </a:extLst>
          </p:cNvPr>
          <p:cNvSpPr txBox="1"/>
          <p:nvPr/>
        </p:nvSpPr>
        <p:spPr>
          <a:xfrm>
            <a:off x="3827631" y="247366"/>
            <a:ext cx="4730699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r>
              <a:rPr lang="es-ES" sz="3600" b="1">
                <a:solidFill>
                  <a:schemeClr val="bg1"/>
                </a:solidFill>
                <a:highlight>
                  <a:srgbClr val="800080"/>
                </a:highlight>
              </a:rPr>
              <a:t>ESTUDIOS ADICIONALES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A8E27E-A796-E2D2-4C3B-C5BDD98047AF}"/>
              </a:ext>
            </a:extLst>
          </p:cNvPr>
          <p:cNvSpPr txBox="1"/>
          <p:nvPr/>
        </p:nvSpPr>
        <p:spPr>
          <a:xfrm>
            <a:off x="591127" y="828625"/>
            <a:ext cx="112037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Se realizó toma de muestras de solución con polímero aguas arriba y abajo de los filtros de boca de pozo para verificar la degradación del polímero al pasar por estos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  <a:p>
            <a:endParaRPr lang="es-E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pic>
        <p:nvPicPr>
          <p:cNvPr id="10" name="Imagen 9" descr="Imagen que contiene exterior, pasto, camioneta, firmar&#10;&#10;Descripción generada automáticamente">
            <a:extLst>
              <a:ext uri="{FF2B5EF4-FFF2-40B4-BE49-F238E27FC236}">
                <a16:creationId xmlns:a16="http://schemas.microsoft.com/office/drawing/2014/main" id="{B61CD7BF-3474-9B5B-8B2B-955679BC6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48538" r="26956" b="32727"/>
          <a:stretch/>
        </p:blipFill>
        <p:spPr>
          <a:xfrm>
            <a:off x="3335979" y="1689203"/>
            <a:ext cx="2520280" cy="151216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6D7921-0DFF-1F87-140D-06D440428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034" y="1617195"/>
            <a:ext cx="1335519" cy="16561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866985E-8EE4-4910-8DA3-9C27C9364D47}"/>
              </a:ext>
            </a:extLst>
          </p:cNvPr>
          <p:cNvSpPr txBox="1"/>
          <p:nvPr/>
        </p:nvSpPr>
        <p:spPr>
          <a:xfrm>
            <a:off x="565482" y="3317767"/>
            <a:ext cx="110971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Se realizó toma de muestras periódicas de productores en primera línea para detectar producción temprana de polímeros.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1901624-504D-03B5-1320-49EBF57437A4}"/>
              </a:ext>
            </a:extLst>
          </p:cNvPr>
          <p:cNvSpPr txBox="1"/>
          <p:nvPr/>
        </p:nvSpPr>
        <p:spPr>
          <a:xfrm>
            <a:off x="591127" y="4213570"/>
            <a:ext cx="11097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Se realizó un estudio de compatibilidad entre los químicos utilizados en el yacimiento y el polímero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6543975-858C-8939-4185-BCA8D40C12F0}"/>
              </a:ext>
            </a:extLst>
          </p:cNvPr>
          <p:cNvSpPr txBox="1"/>
          <p:nvPr/>
        </p:nvSpPr>
        <p:spPr>
          <a:xfrm>
            <a:off x="565483" y="5070100"/>
            <a:ext cx="11097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Se realizó consultoría con EOR </a:t>
            </a:r>
            <a:r>
              <a:rPr lang="es-ES" sz="2400" dirty="0" err="1"/>
              <a:t>Aliance</a:t>
            </a:r>
            <a:r>
              <a:rPr lang="es-ES" sz="2400" dirty="0"/>
              <a:t> para estudiar la posible producción de polímero durante el piloto y las posibles estrategias de mitigación.</a:t>
            </a:r>
          </a:p>
        </p:txBody>
      </p:sp>
    </p:spTree>
    <p:extLst>
      <p:ext uri="{BB962C8B-B14F-4D97-AF65-F5344CB8AC3E}">
        <p14:creationId xmlns:p14="http://schemas.microsoft.com/office/powerpoint/2010/main" val="17427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D31B78-08E0-B3F5-05FB-1F2A40ACC17E}"/>
              </a:ext>
            </a:extLst>
          </p:cNvPr>
          <p:cNvSpPr txBox="1"/>
          <p:nvPr/>
        </p:nvSpPr>
        <p:spPr>
          <a:xfrm>
            <a:off x="2931802" y="225594"/>
            <a:ext cx="6963320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highlight>
                  <a:srgbClr val="800080"/>
                </a:highlight>
              </a:rPr>
              <a:t>CONCLUSIONES Y PROXIMOS PASOS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A8E27E-A796-E2D2-4C3B-C5BDD98047AF}"/>
              </a:ext>
            </a:extLst>
          </p:cNvPr>
          <p:cNvSpPr txBox="1"/>
          <p:nvPr/>
        </p:nvSpPr>
        <p:spPr>
          <a:xfrm>
            <a:off x="591127" y="828625"/>
            <a:ext cx="112037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</a:t>
            </a: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Es un factor crítico para próximos desarrollos considerar el estado y la antigüedad de la selectivas en los proyectos de secundaria dado el estrés adicional al que se ven sometidas durante la etapa de IWTT.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En el caso de capas muy </a:t>
            </a:r>
            <a:r>
              <a:rPr lang="es-ES" sz="2400" dirty="0" err="1"/>
              <a:t>depletadas</a:t>
            </a:r>
            <a:r>
              <a:rPr lang="es-ES" sz="2400" dirty="0"/>
              <a:t> no se puede obtener un valor de presión en superficie ni una distribución vertical dentro del pozo. Es necesario evaluar capas en conjunto de acuerdo a la presión de la mismas.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866985E-8EE4-4910-8DA3-9C27C9364D47}"/>
              </a:ext>
            </a:extLst>
          </p:cNvPr>
          <p:cNvSpPr txBox="1"/>
          <p:nvPr/>
        </p:nvSpPr>
        <p:spPr>
          <a:xfrm>
            <a:off x="591127" y="3788821"/>
            <a:ext cx="1109712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Próximos Pasos</a:t>
            </a: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Determinar la tecnología de medición más apropiada entre ILT y trazador radiactivo y evaluar alternativas adicionales.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Determinar si se utilizaran pozos con válvulas, sin válvula o mixtos.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Evaluar tecnologías de válvulas especialmente diseñadas para inyección de polímero</a:t>
            </a:r>
          </a:p>
        </p:txBody>
      </p:sp>
    </p:spTree>
    <p:extLst>
      <p:ext uri="{BB962C8B-B14F-4D97-AF65-F5344CB8AC3E}">
        <p14:creationId xmlns:p14="http://schemas.microsoft.com/office/powerpoint/2010/main" val="12927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CuadroTexto"/>
          <p:cNvSpPr txBox="1"/>
          <p:nvPr/>
        </p:nvSpPr>
        <p:spPr>
          <a:xfrm>
            <a:off x="4564464" y="3731670"/>
            <a:ext cx="29716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500" b="1"/>
              <a:t>GRACIAS!</a:t>
            </a:r>
          </a:p>
        </p:txBody>
      </p:sp>
      <p:sp>
        <p:nvSpPr>
          <p:cNvPr id="8" name="5 CuadroTexto"/>
          <p:cNvSpPr txBox="1"/>
          <p:nvPr/>
        </p:nvSpPr>
        <p:spPr>
          <a:xfrm>
            <a:off x="4591399" y="2356170"/>
            <a:ext cx="30949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500" b="1"/>
              <a:t>Preguntas?</a:t>
            </a:r>
          </a:p>
        </p:txBody>
      </p:sp>
      <p:pic>
        <p:nvPicPr>
          <p:cNvPr id="3" name="Imagen 1">
            <a:extLst>
              <a:ext uri="{FF2B5EF4-FFF2-40B4-BE49-F238E27FC236}">
                <a16:creationId xmlns:a16="http://schemas.microsoft.com/office/drawing/2014/main" id="{8F326DBD-32AE-CC08-6BD5-A8C436F5A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343" y="5121395"/>
            <a:ext cx="1938536" cy="17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5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ADBC271-3B93-76C9-A232-02CB16884880}"/>
              </a:ext>
            </a:extLst>
          </p:cNvPr>
          <p:cNvSpPr txBox="1"/>
          <p:nvPr/>
        </p:nvSpPr>
        <p:spPr>
          <a:xfrm>
            <a:off x="292373" y="937808"/>
            <a:ext cx="398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>
                <a:solidFill>
                  <a:srgbClr val="FF0000"/>
                </a:solidFill>
              </a:rPr>
              <a:t>AGENDA</a:t>
            </a:r>
            <a:endParaRPr lang="es-AR" sz="2400">
              <a:solidFill>
                <a:srgbClr val="FF0000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12E02A0-D46A-59A1-F02F-A9236C2E5FB1}"/>
              </a:ext>
            </a:extLst>
          </p:cNvPr>
          <p:cNvGrpSpPr/>
          <p:nvPr/>
        </p:nvGrpSpPr>
        <p:grpSpPr>
          <a:xfrm>
            <a:off x="793750" y="1718809"/>
            <a:ext cx="9699625" cy="1353236"/>
            <a:chOff x="793750" y="1718809"/>
            <a:chExt cx="9699625" cy="1353236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C7FE442D-9E0A-E4A1-3338-435BAA0AEA8F}"/>
                </a:ext>
              </a:extLst>
            </p:cNvPr>
            <p:cNvSpPr txBox="1"/>
            <p:nvPr/>
          </p:nvSpPr>
          <p:spPr>
            <a:xfrm>
              <a:off x="793750" y="1718809"/>
              <a:ext cx="9699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>
                <a:buFont typeface="Wingdings" panose="05000000000000000000" pitchFamily="2" charset="2"/>
                <a:buChar char="Ø"/>
              </a:pPr>
              <a:r>
                <a:rPr lang="es-ES" sz="2400" dirty="0"/>
                <a:t>Ubicación Geográfica</a:t>
              </a:r>
              <a:endParaRPr lang="es-AR" sz="2400" dirty="0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54B99CA-C6AC-8B08-E64D-ABC499D0990E}"/>
                </a:ext>
              </a:extLst>
            </p:cNvPr>
            <p:cNvSpPr txBox="1"/>
            <p:nvPr/>
          </p:nvSpPr>
          <p:spPr>
            <a:xfrm>
              <a:off x="793750" y="2158546"/>
              <a:ext cx="9699625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115" indent="-285115">
                <a:buFont typeface="Wingdings" panose="05000000000000000000" pitchFamily="2" charset="2"/>
                <a:buChar char="Ø"/>
              </a:pPr>
              <a:r>
                <a:rPr lang="es-AR" sz="2400" dirty="0"/>
                <a:t>Objetivos de la Prueba de Inyectividad</a:t>
              </a:r>
              <a:endParaRPr lang="es-AR" sz="2400" dirty="0">
                <a:cs typeface="Calibri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7D29AF2-1A73-D9FA-AD95-462E4E194186}"/>
                </a:ext>
              </a:extLst>
            </p:cNvPr>
            <p:cNvSpPr txBox="1"/>
            <p:nvPr/>
          </p:nvSpPr>
          <p:spPr>
            <a:xfrm>
              <a:off x="793750" y="2610380"/>
              <a:ext cx="9699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>
                <a:buFont typeface="Wingdings" panose="05000000000000000000" pitchFamily="2" charset="2"/>
                <a:buChar char="Ø"/>
              </a:pPr>
              <a:r>
                <a:rPr lang="es-AR" sz="2400" dirty="0"/>
                <a:t>Etapas / Tiempos del Proyecto </a:t>
              </a: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3CFD5127-CBD8-930F-88CA-F5E9BF7C8972}"/>
              </a:ext>
            </a:extLst>
          </p:cNvPr>
          <p:cNvGrpSpPr/>
          <p:nvPr/>
        </p:nvGrpSpPr>
        <p:grpSpPr>
          <a:xfrm>
            <a:off x="793750" y="3224289"/>
            <a:ext cx="9699625" cy="1365331"/>
            <a:chOff x="793750" y="3050117"/>
            <a:chExt cx="9699625" cy="1341140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16FCA5B-07ED-8389-9D7B-2B73447D4136}"/>
                </a:ext>
              </a:extLst>
            </p:cNvPr>
            <p:cNvSpPr txBox="1"/>
            <p:nvPr/>
          </p:nvSpPr>
          <p:spPr>
            <a:xfrm>
              <a:off x="793750" y="3050117"/>
              <a:ext cx="9699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>
                <a:buFont typeface="Wingdings" panose="05000000000000000000" pitchFamily="2" charset="2"/>
                <a:buChar char="Ø"/>
              </a:pPr>
              <a:r>
                <a:rPr lang="es-AR" sz="2400" dirty="0">
                  <a:solidFill>
                    <a:srgbClr val="7030A0"/>
                  </a:solidFill>
                </a:rPr>
                <a:t>Lecciones Aprendidas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07BAF8F-40CA-0D85-641B-976D4A1714DD}"/>
                </a:ext>
              </a:extLst>
            </p:cNvPr>
            <p:cNvSpPr txBox="1"/>
            <p:nvPr/>
          </p:nvSpPr>
          <p:spPr>
            <a:xfrm>
              <a:off x="793750" y="3929592"/>
              <a:ext cx="9699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>
                <a:buFont typeface="Wingdings" panose="05000000000000000000" pitchFamily="2" charset="2"/>
                <a:buChar char="Ø"/>
              </a:pPr>
              <a:r>
                <a:rPr lang="es-AR" sz="2400" dirty="0">
                  <a:solidFill>
                    <a:srgbClr val="7030A0"/>
                  </a:solidFill>
                </a:rPr>
                <a:t>Resultados PIT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9FF040B7-C841-620D-CCB5-827CC162824B}"/>
                </a:ext>
              </a:extLst>
            </p:cNvPr>
            <p:cNvSpPr txBox="1"/>
            <p:nvPr/>
          </p:nvSpPr>
          <p:spPr>
            <a:xfrm>
              <a:off x="793750" y="3489855"/>
              <a:ext cx="9699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>
                <a:buFont typeface="Wingdings" panose="05000000000000000000" pitchFamily="2" charset="2"/>
                <a:buChar char="Ø"/>
              </a:pPr>
              <a:r>
                <a:rPr lang="es-AR" sz="2400" dirty="0">
                  <a:solidFill>
                    <a:srgbClr val="7030A0"/>
                  </a:solidFill>
                </a:rPr>
                <a:t>Yard Test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E8173C2-9209-2EE1-48F1-DD14E223E58E}"/>
              </a:ext>
            </a:extLst>
          </p:cNvPr>
          <p:cNvGrpSpPr/>
          <p:nvPr/>
        </p:nvGrpSpPr>
        <p:grpSpPr>
          <a:xfrm>
            <a:off x="793750" y="4717678"/>
            <a:ext cx="9699625" cy="1329044"/>
            <a:chOff x="793750" y="4369330"/>
            <a:chExt cx="9699625" cy="1329044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5D09B43-81C8-CC60-923E-1CAD91907257}"/>
                </a:ext>
              </a:extLst>
            </p:cNvPr>
            <p:cNvSpPr txBox="1"/>
            <p:nvPr/>
          </p:nvSpPr>
          <p:spPr>
            <a:xfrm>
              <a:off x="793750" y="4369330"/>
              <a:ext cx="9699625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115" indent="-285115">
                <a:buFont typeface="Wingdings" panose="05000000000000000000" pitchFamily="2" charset="2"/>
                <a:buChar char="Ø"/>
              </a:pPr>
              <a:r>
                <a:rPr lang="es-AR" sz="2400" dirty="0">
                  <a:solidFill>
                    <a:srgbClr val="C00000"/>
                  </a:solidFill>
                </a:rPr>
                <a:t>ILT vs Spinner</a:t>
              </a:r>
              <a:endParaRPr lang="es-AR" sz="2400" dirty="0">
                <a:solidFill>
                  <a:srgbClr val="C00000"/>
                </a:solidFill>
                <a:cs typeface="Calibri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1B8BC58-789B-B834-B43D-7099CA67903F}"/>
                </a:ext>
              </a:extLst>
            </p:cNvPr>
            <p:cNvSpPr txBox="1"/>
            <p:nvPr/>
          </p:nvSpPr>
          <p:spPr>
            <a:xfrm>
              <a:off x="793750" y="4821162"/>
              <a:ext cx="9699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>
                <a:buFont typeface="Wingdings" panose="05000000000000000000" pitchFamily="2" charset="2"/>
                <a:buChar char="Ø"/>
              </a:pPr>
              <a:r>
                <a:rPr lang="es-AR" sz="2400" dirty="0">
                  <a:solidFill>
                    <a:srgbClr val="C00000"/>
                  </a:solidFill>
                </a:rPr>
                <a:t>Estudios Adicionales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F293B626-CC51-74C4-52E5-42A3172F7E06}"/>
                </a:ext>
              </a:extLst>
            </p:cNvPr>
            <p:cNvSpPr txBox="1"/>
            <p:nvPr/>
          </p:nvSpPr>
          <p:spPr>
            <a:xfrm>
              <a:off x="793750" y="5236709"/>
              <a:ext cx="96996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44" indent="-285744">
                <a:buFont typeface="Wingdings" panose="05000000000000000000" pitchFamily="2" charset="2"/>
                <a:buChar char="Ø"/>
              </a:pPr>
              <a:r>
                <a:rPr lang="es-AR" sz="2400" dirty="0">
                  <a:solidFill>
                    <a:srgbClr val="C00000"/>
                  </a:solidFill>
                </a:rPr>
                <a:t>Conclusiones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67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71C199-69C7-C90A-01E2-C4EADA362EF5}"/>
              </a:ext>
            </a:extLst>
          </p:cNvPr>
          <p:cNvSpPr txBox="1"/>
          <p:nvPr/>
        </p:nvSpPr>
        <p:spPr>
          <a:xfrm>
            <a:off x="3042394" y="248846"/>
            <a:ext cx="6659174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pPr algn="ctr"/>
            <a:r>
              <a:rPr lang="es-ES" sz="3600" b="1">
                <a:solidFill>
                  <a:schemeClr val="bg1"/>
                </a:solidFill>
                <a:highlight>
                  <a:srgbClr val="800080"/>
                </a:highlight>
                <a:latin typeface="Flama"/>
              </a:rPr>
              <a:t>PROYECTO EOR: RÍO CHICO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8955D6-97F8-F1CD-90A9-3A11BD8197EC}"/>
              </a:ext>
            </a:extLst>
          </p:cNvPr>
          <p:cNvGrpSpPr/>
          <p:nvPr/>
        </p:nvGrpSpPr>
        <p:grpSpPr>
          <a:xfrm>
            <a:off x="4221857" y="891761"/>
            <a:ext cx="7337880" cy="5867247"/>
            <a:chOff x="4221857" y="891761"/>
            <a:chExt cx="7337880" cy="58672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3D93BD-345A-1B4B-C49F-1A86AF417369}"/>
                </a:ext>
              </a:extLst>
            </p:cNvPr>
            <p:cNvGrpSpPr/>
            <p:nvPr/>
          </p:nvGrpSpPr>
          <p:grpSpPr>
            <a:xfrm>
              <a:off x="6908280" y="891761"/>
              <a:ext cx="4651457" cy="5867247"/>
              <a:chOff x="6908280" y="891761"/>
              <a:chExt cx="4651457" cy="5867247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B772C9D7-BA1C-A7A4-D31D-46A1E48B88B9}"/>
                  </a:ext>
                </a:extLst>
              </p:cNvPr>
              <p:cNvGrpSpPr/>
              <p:nvPr/>
            </p:nvGrpSpPr>
            <p:grpSpPr>
              <a:xfrm>
                <a:off x="6908280" y="891761"/>
                <a:ext cx="4651457" cy="3833898"/>
                <a:chOff x="6488151" y="622819"/>
                <a:chExt cx="4651457" cy="4403032"/>
              </a:xfrm>
            </p:grpSpPr>
            <p:pic>
              <p:nvPicPr>
                <p:cNvPr id="3" name="Imagen 2">
                  <a:extLst>
                    <a:ext uri="{FF2B5EF4-FFF2-40B4-BE49-F238E27FC236}">
                      <a16:creationId xmlns:a16="http://schemas.microsoft.com/office/drawing/2014/main" id="{C5CA83B3-C840-A091-A795-4B6C35925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3158"/>
                <a:stretch/>
              </p:blipFill>
              <p:spPr>
                <a:xfrm>
                  <a:off x="6488151" y="622819"/>
                  <a:ext cx="4651457" cy="4403032"/>
                </a:xfrm>
                <a:prstGeom prst="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grpSp>
              <p:nvGrpSpPr>
                <p:cNvPr id="4" name="Grupo 3">
                  <a:extLst>
                    <a:ext uri="{FF2B5EF4-FFF2-40B4-BE49-F238E27FC236}">
                      <a16:creationId xmlns:a16="http://schemas.microsoft.com/office/drawing/2014/main" id="{5867CB1A-51DE-DD8C-AC69-108CF43A86E2}"/>
                    </a:ext>
                  </a:extLst>
                </p:cNvPr>
                <p:cNvGrpSpPr/>
                <p:nvPr/>
              </p:nvGrpSpPr>
              <p:grpSpPr>
                <a:xfrm>
                  <a:off x="8487715" y="1139173"/>
                  <a:ext cx="2455249" cy="1990630"/>
                  <a:chOff x="6518871" y="1027962"/>
                  <a:chExt cx="2455249" cy="1990630"/>
                </a:xfrm>
              </p:grpSpPr>
              <p:sp>
                <p:nvSpPr>
                  <p:cNvPr id="30" name="Forma libre: forma 29">
                    <a:extLst>
                      <a:ext uri="{FF2B5EF4-FFF2-40B4-BE49-F238E27FC236}">
                        <a16:creationId xmlns:a16="http://schemas.microsoft.com/office/drawing/2014/main" id="{B2D60974-2769-651D-F591-D75B93A7FEC5}"/>
                      </a:ext>
                    </a:extLst>
                  </p:cNvPr>
                  <p:cNvSpPr/>
                  <p:nvPr/>
                </p:nvSpPr>
                <p:spPr>
                  <a:xfrm>
                    <a:off x="6518871" y="1027962"/>
                    <a:ext cx="2455249" cy="1990630"/>
                  </a:xfrm>
                  <a:custGeom>
                    <a:avLst/>
                    <a:gdLst>
                      <a:gd name="connsiteX0" fmla="*/ 780068 w 3142858"/>
                      <a:gd name="connsiteY0" fmla="*/ 2012238 h 2548119"/>
                      <a:gd name="connsiteX1" fmla="*/ 806194 w 3142858"/>
                      <a:gd name="connsiteY1" fmla="*/ 1602936 h 2548119"/>
                      <a:gd name="connsiteX2" fmla="*/ 214011 w 3142858"/>
                      <a:gd name="connsiteY2" fmla="*/ 1568101 h 2548119"/>
                      <a:gd name="connsiteX3" fmla="*/ 5005 w 3142858"/>
                      <a:gd name="connsiteY3" fmla="*/ 1202341 h 2548119"/>
                      <a:gd name="connsiteX4" fmla="*/ 135634 w 3142858"/>
                      <a:gd name="connsiteY4" fmla="*/ 636284 h 2548119"/>
                      <a:gd name="connsiteX5" fmla="*/ 849737 w 3142858"/>
                      <a:gd name="connsiteY5" fmla="*/ 496947 h 2548119"/>
                      <a:gd name="connsiteX6" fmla="*/ 1354834 w 3142858"/>
                      <a:gd name="connsiteY6" fmla="*/ 340193 h 2548119"/>
                      <a:gd name="connsiteX7" fmla="*/ 2034102 w 3142858"/>
                      <a:gd name="connsiteY7" fmla="*/ 218273 h 2548119"/>
                      <a:gd name="connsiteX8" fmla="*/ 2722080 w 3142858"/>
                      <a:gd name="connsiteY8" fmla="*/ 558 h 2548119"/>
                      <a:gd name="connsiteX9" fmla="*/ 3131382 w 3142858"/>
                      <a:gd name="connsiteY9" fmla="*/ 287941 h 2548119"/>
                      <a:gd name="connsiteX10" fmla="*/ 3018171 w 3142858"/>
                      <a:gd name="connsiteY10" fmla="*/ 1028170 h 2548119"/>
                      <a:gd name="connsiteX11" fmla="*/ 2896251 w 3142858"/>
                      <a:gd name="connsiteY11" fmla="*/ 1777107 h 2548119"/>
                      <a:gd name="connsiteX12" fmla="*/ 2730788 w 3142858"/>
                      <a:gd name="connsiteY12" fmla="*/ 2221244 h 2548119"/>
                      <a:gd name="connsiteX13" fmla="*/ 1746720 w 3142858"/>
                      <a:gd name="connsiteY13" fmla="*/ 2543461 h 2548119"/>
                      <a:gd name="connsiteX14" fmla="*/ 1459337 w 3142858"/>
                      <a:gd name="connsiteY14" fmla="*/ 1977404 h 2548119"/>
                      <a:gd name="connsiteX15" fmla="*/ 780068 w 3142858"/>
                      <a:gd name="connsiteY15" fmla="*/ 2012238 h 2548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142858" h="2548119">
                        <a:moveTo>
                          <a:pt x="780068" y="2012238"/>
                        </a:moveTo>
                        <a:cubicBezTo>
                          <a:pt x="671211" y="1949827"/>
                          <a:pt x="900537" y="1676959"/>
                          <a:pt x="806194" y="1602936"/>
                        </a:cubicBezTo>
                        <a:cubicBezTo>
                          <a:pt x="711851" y="1528913"/>
                          <a:pt x="347542" y="1634867"/>
                          <a:pt x="214011" y="1568101"/>
                        </a:cubicBezTo>
                        <a:cubicBezTo>
                          <a:pt x="80480" y="1501335"/>
                          <a:pt x="18068" y="1357644"/>
                          <a:pt x="5005" y="1202341"/>
                        </a:cubicBezTo>
                        <a:cubicBezTo>
                          <a:pt x="-8058" y="1047038"/>
                          <a:pt x="-5155" y="753850"/>
                          <a:pt x="135634" y="636284"/>
                        </a:cubicBezTo>
                        <a:cubicBezTo>
                          <a:pt x="276423" y="518718"/>
                          <a:pt x="646537" y="546296"/>
                          <a:pt x="849737" y="496947"/>
                        </a:cubicBezTo>
                        <a:cubicBezTo>
                          <a:pt x="1052937" y="447598"/>
                          <a:pt x="1157440" y="386639"/>
                          <a:pt x="1354834" y="340193"/>
                        </a:cubicBezTo>
                        <a:cubicBezTo>
                          <a:pt x="1552228" y="293747"/>
                          <a:pt x="1806228" y="274879"/>
                          <a:pt x="2034102" y="218273"/>
                        </a:cubicBezTo>
                        <a:cubicBezTo>
                          <a:pt x="2261976" y="161667"/>
                          <a:pt x="2539200" y="-11053"/>
                          <a:pt x="2722080" y="558"/>
                        </a:cubicBezTo>
                        <a:cubicBezTo>
                          <a:pt x="2904960" y="12169"/>
                          <a:pt x="3082034" y="116672"/>
                          <a:pt x="3131382" y="287941"/>
                        </a:cubicBezTo>
                        <a:cubicBezTo>
                          <a:pt x="3180730" y="459210"/>
                          <a:pt x="3057359" y="779976"/>
                          <a:pt x="3018171" y="1028170"/>
                        </a:cubicBezTo>
                        <a:cubicBezTo>
                          <a:pt x="2978983" y="1276364"/>
                          <a:pt x="2944148" y="1578261"/>
                          <a:pt x="2896251" y="1777107"/>
                        </a:cubicBezTo>
                        <a:cubicBezTo>
                          <a:pt x="2848354" y="1975953"/>
                          <a:pt x="2922377" y="2093518"/>
                          <a:pt x="2730788" y="2221244"/>
                        </a:cubicBezTo>
                        <a:cubicBezTo>
                          <a:pt x="2539200" y="2348970"/>
                          <a:pt x="1958628" y="2584101"/>
                          <a:pt x="1746720" y="2543461"/>
                        </a:cubicBezTo>
                        <a:cubicBezTo>
                          <a:pt x="1534812" y="2502821"/>
                          <a:pt x="1617543" y="2071747"/>
                          <a:pt x="1459337" y="1977404"/>
                        </a:cubicBezTo>
                        <a:cubicBezTo>
                          <a:pt x="1301131" y="1883061"/>
                          <a:pt x="888925" y="2074649"/>
                          <a:pt x="780068" y="2012238"/>
                        </a:cubicBezTo>
                        <a:close/>
                      </a:path>
                    </a:pathLst>
                  </a:custGeom>
                  <a:noFill/>
                  <a:ln w="76200">
                    <a:prstDash val="sysDash"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CuadroTexto 35">
                    <a:extLst>
                      <a:ext uri="{FF2B5EF4-FFF2-40B4-BE49-F238E27FC236}">
                        <a16:creationId xmlns:a16="http://schemas.microsoft.com/office/drawing/2014/main" id="{68111CAD-BCA6-B4D3-E295-855C4BC7DD92}"/>
                      </a:ext>
                    </a:extLst>
                  </p:cNvPr>
                  <p:cNvSpPr txBox="1"/>
                  <p:nvPr/>
                </p:nvSpPr>
                <p:spPr>
                  <a:xfrm>
                    <a:off x="7449869" y="1700808"/>
                    <a:ext cx="994096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err="1">
                        <a:solidFill>
                          <a:srgbClr val="FF0000"/>
                        </a:solidFill>
                      </a:rPr>
                      <a:t>Piloto</a:t>
                    </a:r>
                    <a:endParaRPr lang="en-US" sz="240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EAB40DD8-9C69-D971-F46C-9BD077B3C576}"/>
                  </a:ext>
                </a:extLst>
              </p:cNvPr>
              <p:cNvSpPr txBox="1"/>
              <p:nvPr/>
            </p:nvSpPr>
            <p:spPr>
              <a:xfrm>
                <a:off x="8129736" y="4820016"/>
                <a:ext cx="2523521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b="1" dirty="0">
                    <a:solidFill>
                      <a:srgbClr val="FF0000"/>
                    </a:solidFill>
                  </a:rPr>
                  <a:t>Piloto</a:t>
                </a:r>
              </a:p>
              <a:p>
                <a:r>
                  <a:rPr lang="es-E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23 Productores</a:t>
                </a:r>
              </a:p>
              <a:p>
                <a:r>
                  <a:rPr lang="es-E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6 inyectores</a:t>
                </a:r>
                <a:endParaRPr lang="es-AR" sz="2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s-ES" sz="2000" dirty="0">
                    <a:solidFill>
                      <a:srgbClr val="0070C0"/>
                    </a:solidFill>
                  </a:rPr>
                  <a:t>Inyección</a:t>
                </a:r>
                <a:r>
                  <a:rPr lang="es-E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 2000 m</a:t>
                </a:r>
                <a:r>
                  <a:rPr lang="es-ES" sz="20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  <a:r>
                  <a:rPr lang="es-E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/d</a:t>
                </a:r>
              </a:p>
              <a:p>
                <a:r>
                  <a:rPr lang="es-ES" sz="2000" dirty="0">
                    <a:solidFill>
                      <a:srgbClr val="00B050"/>
                    </a:solidFill>
                  </a:rPr>
                  <a:t>Petróleo: </a:t>
                </a:r>
                <a:r>
                  <a:rPr lang="es-E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100 m</a:t>
                </a:r>
                <a:r>
                  <a:rPr lang="es-ES" sz="20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  <a:r>
                  <a:rPr lang="es-E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/d</a:t>
                </a:r>
              </a:p>
              <a:p>
                <a:r>
                  <a:rPr lang="es-E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Np: 1.1 MMm</a:t>
                </a:r>
                <a:r>
                  <a:rPr lang="es-ES" sz="2000" b="1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</a:p>
            </p:txBody>
          </p:sp>
        </p:grp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1F86CB59-EB4F-4285-36E9-5CE3CC7E9C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4476" r="1"/>
            <a:stretch/>
          </p:blipFill>
          <p:spPr>
            <a:xfrm>
              <a:off x="4221857" y="988367"/>
              <a:ext cx="2094816" cy="3845096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1BE57B58-AD72-79EA-BE91-1A57DDEF5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315" y="896289"/>
            <a:ext cx="5039409" cy="391122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AD39D3-CAB9-58C9-6004-9588B091D926}"/>
              </a:ext>
            </a:extLst>
          </p:cNvPr>
          <p:cNvGrpSpPr/>
          <p:nvPr/>
        </p:nvGrpSpPr>
        <p:grpSpPr>
          <a:xfrm>
            <a:off x="364073" y="897193"/>
            <a:ext cx="5953152" cy="5778873"/>
            <a:chOff x="364073" y="897193"/>
            <a:chExt cx="5953152" cy="577887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75233C5-E539-B5C5-970D-6C303DEFFD6A}"/>
                </a:ext>
              </a:extLst>
            </p:cNvPr>
            <p:cNvGrpSpPr/>
            <p:nvPr/>
          </p:nvGrpSpPr>
          <p:grpSpPr>
            <a:xfrm>
              <a:off x="368709" y="897193"/>
              <a:ext cx="5948516" cy="5778873"/>
              <a:chOff x="368709" y="897193"/>
              <a:chExt cx="5948516" cy="5778873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3E421F41-B68F-6621-0C76-B9E5CEA4C3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7827" r="35210"/>
              <a:stretch/>
            </p:blipFill>
            <p:spPr>
              <a:xfrm>
                <a:off x="438262" y="985807"/>
                <a:ext cx="3798922" cy="3825635"/>
              </a:xfrm>
              <a:prstGeom prst="rect">
                <a:avLst/>
              </a:prstGeom>
            </p:spPr>
          </p:pic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460E605-CF45-CBD2-B383-B102D6C19317}"/>
                  </a:ext>
                </a:extLst>
              </p:cNvPr>
              <p:cNvGrpSpPr/>
              <p:nvPr/>
            </p:nvGrpSpPr>
            <p:grpSpPr>
              <a:xfrm>
                <a:off x="368709" y="897193"/>
                <a:ext cx="5948516" cy="5778873"/>
                <a:chOff x="368709" y="897193"/>
                <a:chExt cx="5948516" cy="5778873"/>
              </a:xfrm>
            </p:grpSpPr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1D1C5939-5D18-CAF1-6696-D4A92E534B79}"/>
                    </a:ext>
                  </a:extLst>
                </p:cNvPr>
                <p:cNvSpPr txBox="1"/>
                <p:nvPr/>
              </p:nvSpPr>
              <p:spPr>
                <a:xfrm>
                  <a:off x="1790997" y="4737074"/>
                  <a:ext cx="2853174" cy="193899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Proyecto Total</a:t>
                  </a:r>
                </a:p>
                <a:p>
                  <a:r>
                    <a:rPr lang="es-E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63 Productores</a:t>
                  </a:r>
                </a:p>
                <a:p>
                  <a:r>
                    <a:rPr lang="es-E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23 inyectores</a:t>
                  </a:r>
                  <a:endParaRPr lang="es-A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  <a:p>
                  <a:r>
                    <a:rPr lang="es-ES" sz="2000" dirty="0">
                      <a:solidFill>
                        <a:srgbClr val="0070C0"/>
                      </a:solidFill>
                    </a:rPr>
                    <a:t>Inyección</a:t>
                  </a:r>
                  <a:r>
                    <a:rPr lang="es-E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: 6100 m</a:t>
                  </a:r>
                  <a:r>
                    <a:rPr lang="es-ES" sz="2000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3</a:t>
                  </a:r>
                  <a:r>
                    <a:rPr lang="es-E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/d</a:t>
                  </a:r>
                </a:p>
                <a:p>
                  <a:r>
                    <a:rPr lang="es-ES" sz="2000" dirty="0">
                      <a:solidFill>
                        <a:srgbClr val="00B050"/>
                      </a:solidFill>
                    </a:rPr>
                    <a:t>Petróleo: </a:t>
                  </a:r>
                  <a:r>
                    <a:rPr lang="es-E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195 m</a:t>
                  </a:r>
                  <a:r>
                    <a:rPr lang="es-ES" sz="2000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3</a:t>
                  </a:r>
                  <a:r>
                    <a:rPr lang="es-ES" sz="2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/d</a:t>
                  </a:r>
                </a:p>
                <a:p>
                  <a:r>
                    <a:rPr lang="es-E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Np: 2.3 MMm</a:t>
                  </a:r>
                  <a:r>
                    <a:rPr lang="es-ES" sz="2000" b="1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F7A3731-78ED-E5EA-47DB-70F12243E245}"/>
                    </a:ext>
                  </a:extLst>
                </p:cNvPr>
                <p:cNvSpPr/>
                <p:nvPr/>
              </p:nvSpPr>
              <p:spPr>
                <a:xfrm>
                  <a:off x="368709" y="897193"/>
                  <a:ext cx="5948516" cy="3859161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BEBD86E-771B-4FD9-30EC-37C822096287}"/>
                </a:ext>
              </a:extLst>
            </p:cNvPr>
            <p:cNvSpPr txBox="1"/>
            <p:nvPr/>
          </p:nvSpPr>
          <p:spPr>
            <a:xfrm rot="16200000">
              <a:off x="225569" y="2514546"/>
              <a:ext cx="615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>
                  <a:solidFill>
                    <a:srgbClr val="00B050"/>
                  </a:solidFill>
                </a:rPr>
                <a:t>m</a:t>
              </a:r>
              <a:r>
                <a:rPr lang="es-ES" sz="1600" b="1" baseline="30000">
                  <a:solidFill>
                    <a:srgbClr val="00B050"/>
                  </a:solidFill>
                </a:rPr>
                <a:t>3</a:t>
              </a:r>
              <a:r>
                <a:rPr lang="es-ES" sz="1600" b="1">
                  <a:solidFill>
                    <a:srgbClr val="00B050"/>
                  </a:solidFill>
                </a:rPr>
                <a:t>/d</a:t>
              </a:r>
              <a:endParaRPr lang="es-AR" sz="1600" b="1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7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C6AD0A8-D9E6-948A-5516-243538020062}"/>
              </a:ext>
            </a:extLst>
          </p:cNvPr>
          <p:cNvSpPr txBox="1"/>
          <p:nvPr/>
        </p:nvSpPr>
        <p:spPr>
          <a:xfrm>
            <a:off x="2189275" y="220730"/>
            <a:ext cx="8411864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pPr algn="ctr"/>
            <a:r>
              <a:rPr lang="es-ES" sz="3600" b="1">
                <a:solidFill>
                  <a:schemeClr val="bg1"/>
                </a:solidFill>
                <a:highlight>
                  <a:srgbClr val="800080"/>
                </a:highlight>
              </a:rPr>
              <a:t>OBJETIVOS POLYMER INJECTIVITY TEST</a:t>
            </a: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32B53065-795D-615A-3A90-81B596B04A1D}"/>
              </a:ext>
            </a:extLst>
          </p:cNvPr>
          <p:cNvSpPr txBox="1">
            <a:spLocks/>
          </p:cNvSpPr>
          <p:nvPr/>
        </p:nvSpPr>
        <p:spPr>
          <a:xfrm>
            <a:off x="-5132" y="5775125"/>
            <a:ext cx="8941630" cy="574113"/>
          </a:xfrm>
          <a:prstGeom prst="rect">
            <a:avLst/>
          </a:prstGeom>
        </p:spPr>
        <p:txBody>
          <a:bodyPr vert="horz" lIns="34288" tIns="17144" rIns="34288" bIns="17144" rtlCol="0">
            <a:noAutofit/>
          </a:bodyPr>
          <a:lstStyle>
            <a:lvl1pPr marL="0" indent="0" algn="ctr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918" lvl="2" indent="-342900" algn="l">
              <a:buFont typeface="Wingdings" panose="05000000000000000000" pitchFamily="2" charset="2"/>
              <a:buChar char="§"/>
            </a:pPr>
            <a:r>
              <a:rPr lang="es-ES" sz="2400"/>
              <a:t>Evaluar la preparación, hidratación y viscosidades alcanzadas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8319CA46-0B1F-4FB2-470C-FCC773902BFA}"/>
              </a:ext>
            </a:extLst>
          </p:cNvPr>
          <p:cNvGrpSpPr/>
          <p:nvPr/>
        </p:nvGrpSpPr>
        <p:grpSpPr>
          <a:xfrm>
            <a:off x="8444690" y="1129243"/>
            <a:ext cx="3053785" cy="2860201"/>
            <a:chOff x="5169843" y="418148"/>
            <a:chExt cx="4695319" cy="4397677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090FEA49-D902-3A29-FC7A-86D85BA14108}"/>
                </a:ext>
              </a:extLst>
            </p:cNvPr>
            <p:cNvGrpSpPr/>
            <p:nvPr/>
          </p:nvGrpSpPr>
          <p:grpSpPr>
            <a:xfrm>
              <a:off x="5169843" y="418148"/>
              <a:ext cx="4695319" cy="4397677"/>
              <a:chOff x="5169843" y="418148"/>
              <a:chExt cx="4695319" cy="4397677"/>
            </a:xfrm>
          </p:grpSpPr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FAAB8B86-3BB3-7BDA-192F-0135C9A571FB}"/>
                  </a:ext>
                </a:extLst>
              </p:cNvPr>
              <p:cNvGrpSpPr/>
              <p:nvPr/>
            </p:nvGrpSpPr>
            <p:grpSpPr>
              <a:xfrm>
                <a:off x="5169843" y="418148"/>
                <a:ext cx="4695319" cy="4397677"/>
                <a:chOff x="5169843" y="418148"/>
                <a:chExt cx="4695319" cy="4397677"/>
              </a:xfrm>
            </p:grpSpPr>
            <p:grpSp>
              <p:nvGrpSpPr>
                <p:cNvPr id="46" name="Grupo 45">
                  <a:extLst>
                    <a:ext uri="{FF2B5EF4-FFF2-40B4-BE49-F238E27FC236}">
                      <a16:creationId xmlns:a16="http://schemas.microsoft.com/office/drawing/2014/main" id="{D9F2A35D-212E-57DA-59CD-630FA6684777}"/>
                    </a:ext>
                  </a:extLst>
                </p:cNvPr>
                <p:cNvGrpSpPr/>
                <p:nvPr/>
              </p:nvGrpSpPr>
              <p:grpSpPr>
                <a:xfrm>
                  <a:off x="5169843" y="418148"/>
                  <a:ext cx="4695319" cy="4397677"/>
                  <a:chOff x="2534425" y="202011"/>
                  <a:chExt cx="6010274" cy="5629275"/>
                </a:xfrm>
              </p:grpSpPr>
              <p:pic>
                <p:nvPicPr>
                  <p:cNvPr id="48" name="Imagen 47">
                    <a:extLst>
                      <a:ext uri="{FF2B5EF4-FFF2-40B4-BE49-F238E27FC236}">
                        <a16:creationId xmlns:a16="http://schemas.microsoft.com/office/drawing/2014/main" id="{3B689BF9-9438-89B1-FBED-41D739D2A5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534425" y="202011"/>
                    <a:ext cx="6010274" cy="5629275"/>
                  </a:xfrm>
                  <a:prstGeom prst="round2DiagRect">
                    <a:avLst>
                      <a:gd name="adj1" fmla="val 16667"/>
                      <a:gd name="adj2" fmla="val 0"/>
                    </a:avLst>
                  </a:prstGeom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254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sp>
                <p:nvSpPr>
                  <p:cNvPr id="49" name="Forma libre: forma 48">
                    <a:extLst>
                      <a:ext uri="{FF2B5EF4-FFF2-40B4-BE49-F238E27FC236}">
                        <a16:creationId xmlns:a16="http://schemas.microsoft.com/office/drawing/2014/main" id="{B6DC92F2-70C1-748F-ADDF-F4C10CF5B3D3}"/>
                      </a:ext>
                    </a:extLst>
                  </p:cNvPr>
                  <p:cNvSpPr/>
                  <p:nvPr/>
                </p:nvSpPr>
                <p:spPr>
                  <a:xfrm>
                    <a:off x="4997537" y="737760"/>
                    <a:ext cx="3142859" cy="2548119"/>
                  </a:xfrm>
                  <a:custGeom>
                    <a:avLst/>
                    <a:gdLst>
                      <a:gd name="connsiteX0" fmla="*/ 780068 w 3142858"/>
                      <a:gd name="connsiteY0" fmla="*/ 2012238 h 2548119"/>
                      <a:gd name="connsiteX1" fmla="*/ 806194 w 3142858"/>
                      <a:gd name="connsiteY1" fmla="*/ 1602936 h 2548119"/>
                      <a:gd name="connsiteX2" fmla="*/ 214011 w 3142858"/>
                      <a:gd name="connsiteY2" fmla="*/ 1568101 h 2548119"/>
                      <a:gd name="connsiteX3" fmla="*/ 5005 w 3142858"/>
                      <a:gd name="connsiteY3" fmla="*/ 1202341 h 2548119"/>
                      <a:gd name="connsiteX4" fmla="*/ 135634 w 3142858"/>
                      <a:gd name="connsiteY4" fmla="*/ 636284 h 2548119"/>
                      <a:gd name="connsiteX5" fmla="*/ 849737 w 3142858"/>
                      <a:gd name="connsiteY5" fmla="*/ 496947 h 2548119"/>
                      <a:gd name="connsiteX6" fmla="*/ 1354834 w 3142858"/>
                      <a:gd name="connsiteY6" fmla="*/ 340193 h 2548119"/>
                      <a:gd name="connsiteX7" fmla="*/ 2034102 w 3142858"/>
                      <a:gd name="connsiteY7" fmla="*/ 218273 h 2548119"/>
                      <a:gd name="connsiteX8" fmla="*/ 2722080 w 3142858"/>
                      <a:gd name="connsiteY8" fmla="*/ 558 h 2548119"/>
                      <a:gd name="connsiteX9" fmla="*/ 3131382 w 3142858"/>
                      <a:gd name="connsiteY9" fmla="*/ 287941 h 2548119"/>
                      <a:gd name="connsiteX10" fmla="*/ 3018171 w 3142858"/>
                      <a:gd name="connsiteY10" fmla="*/ 1028170 h 2548119"/>
                      <a:gd name="connsiteX11" fmla="*/ 2896251 w 3142858"/>
                      <a:gd name="connsiteY11" fmla="*/ 1777107 h 2548119"/>
                      <a:gd name="connsiteX12" fmla="*/ 2730788 w 3142858"/>
                      <a:gd name="connsiteY12" fmla="*/ 2221244 h 2548119"/>
                      <a:gd name="connsiteX13" fmla="*/ 1746720 w 3142858"/>
                      <a:gd name="connsiteY13" fmla="*/ 2543461 h 2548119"/>
                      <a:gd name="connsiteX14" fmla="*/ 1459337 w 3142858"/>
                      <a:gd name="connsiteY14" fmla="*/ 1977404 h 2548119"/>
                      <a:gd name="connsiteX15" fmla="*/ 780068 w 3142858"/>
                      <a:gd name="connsiteY15" fmla="*/ 2012238 h 2548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142858" h="2548119">
                        <a:moveTo>
                          <a:pt x="780068" y="2012238"/>
                        </a:moveTo>
                        <a:cubicBezTo>
                          <a:pt x="671211" y="1949827"/>
                          <a:pt x="900537" y="1676959"/>
                          <a:pt x="806194" y="1602936"/>
                        </a:cubicBezTo>
                        <a:cubicBezTo>
                          <a:pt x="711851" y="1528913"/>
                          <a:pt x="347542" y="1634867"/>
                          <a:pt x="214011" y="1568101"/>
                        </a:cubicBezTo>
                        <a:cubicBezTo>
                          <a:pt x="80480" y="1501335"/>
                          <a:pt x="18068" y="1357644"/>
                          <a:pt x="5005" y="1202341"/>
                        </a:cubicBezTo>
                        <a:cubicBezTo>
                          <a:pt x="-8058" y="1047038"/>
                          <a:pt x="-5155" y="753850"/>
                          <a:pt x="135634" y="636284"/>
                        </a:cubicBezTo>
                        <a:cubicBezTo>
                          <a:pt x="276423" y="518718"/>
                          <a:pt x="646537" y="546296"/>
                          <a:pt x="849737" y="496947"/>
                        </a:cubicBezTo>
                        <a:cubicBezTo>
                          <a:pt x="1052937" y="447598"/>
                          <a:pt x="1157440" y="386639"/>
                          <a:pt x="1354834" y="340193"/>
                        </a:cubicBezTo>
                        <a:cubicBezTo>
                          <a:pt x="1552228" y="293747"/>
                          <a:pt x="1806228" y="274879"/>
                          <a:pt x="2034102" y="218273"/>
                        </a:cubicBezTo>
                        <a:cubicBezTo>
                          <a:pt x="2261976" y="161667"/>
                          <a:pt x="2539200" y="-11053"/>
                          <a:pt x="2722080" y="558"/>
                        </a:cubicBezTo>
                        <a:cubicBezTo>
                          <a:pt x="2904960" y="12169"/>
                          <a:pt x="3082034" y="116672"/>
                          <a:pt x="3131382" y="287941"/>
                        </a:cubicBezTo>
                        <a:cubicBezTo>
                          <a:pt x="3180730" y="459210"/>
                          <a:pt x="3057359" y="779976"/>
                          <a:pt x="3018171" y="1028170"/>
                        </a:cubicBezTo>
                        <a:cubicBezTo>
                          <a:pt x="2978983" y="1276364"/>
                          <a:pt x="2944148" y="1578261"/>
                          <a:pt x="2896251" y="1777107"/>
                        </a:cubicBezTo>
                        <a:cubicBezTo>
                          <a:pt x="2848354" y="1975953"/>
                          <a:pt x="2922377" y="2093518"/>
                          <a:pt x="2730788" y="2221244"/>
                        </a:cubicBezTo>
                        <a:cubicBezTo>
                          <a:pt x="2539200" y="2348970"/>
                          <a:pt x="1958628" y="2584101"/>
                          <a:pt x="1746720" y="2543461"/>
                        </a:cubicBezTo>
                        <a:cubicBezTo>
                          <a:pt x="1534812" y="2502821"/>
                          <a:pt x="1617543" y="2071747"/>
                          <a:pt x="1459337" y="1977404"/>
                        </a:cubicBezTo>
                        <a:cubicBezTo>
                          <a:pt x="1301131" y="1883061"/>
                          <a:pt x="888925" y="2074649"/>
                          <a:pt x="780068" y="2012238"/>
                        </a:cubicBezTo>
                        <a:close/>
                      </a:path>
                    </a:pathLst>
                  </a:custGeom>
                  <a:noFill/>
                  <a:ln w="76200">
                    <a:prstDash val="sysDash"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DD25D728-04F5-6F17-BCE9-5578489F392A}"/>
                    </a:ext>
                  </a:extLst>
                </p:cNvPr>
                <p:cNvSpPr txBox="1"/>
                <p:nvPr/>
              </p:nvSpPr>
              <p:spPr>
                <a:xfrm>
                  <a:off x="7949160" y="1500917"/>
                  <a:ext cx="1339210" cy="6151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err="1"/>
                    <a:t>Piloto</a:t>
                  </a:r>
                  <a:endParaRPr lang="en-US" sz="2000" b="1"/>
                </a:p>
              </p:txBody>
            </p:sp>
          </p:grpSp>
          <p:grpSp>
            <p:nvGrpSpPr>
              <p:cNvPr id="52" name="Grupo 51">
                <a:extLst>
                  <a:ext uri="{FF2B5EF4-FFF2-40B4-BE49-F238E27FC236}">
                    <a16:creationId xmlns:a16="http://schemas.microsoft.com/office/drawing/2014/main" id="{545C6B62-4E55-F51D-9AE6-8D2C34B34525}"/>
                  </a:ext>
                </a:extLst>
              </p:cNvPr>
              <p:cNvGrpSpPr/>
              <p:nvPr/>
            </p:nvGrpSpPr>
            <p:grpSpPr>
              <a:xfrm>
                <a:off x="6903863" y="1807067"/>
                <a:ext cx="931241" cy="736305"/>
                <a:chOff x="6903863" y="1807067"/>
                <a:chExt cx="931241" cy="736305"/>
              </a:xfrm>
            </p:grpSpPr>
            <p:sp>
              <p:nvSpPr>
                <p:cNvPr id="50" name="Elipse 49">
                  <a:extLst>
                    <a:ext uri="{FF2B5EF4-FFF2-40B4-BE49-F238E27FC236}">
                      <a16:creationId xmlns:a16="http://schemas.microsoft.com/office/drawing/2014/main" id="{47E57E11-F307-F7C3-6196-F22E261EEADB}"/>
                    </a:ext>
                  </a:extLst>
                </p:cNvPr>
                <p:cNvSpPr/>
                <p:nvPr/>
              </p:nvSpPr>
              <p:spPr>
                <a:xfrm>
                  <a:off x="6903863" y="1807067"/>
                  <a:ext cx="432049" cy="432047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Elipse 50">
                  <a:extLst>
                    <a:ext uri="{FF2B5EF4-FFF2-40B4-BE49-F238E27FC236}">
                      <a16:creationId xmlns:a16="http://schemas.microsoft.com/office/drawing/2014/main" id="{69857DC2-52DF-4B16-3D41-865D6E00BB20}"/>
                    </a:ext>
                  </a:extLst>
                </p:cNvPr>
                <p:cNvSpPr/>
                <p:nvPr/>
              </p:nvSpPr>
              <p:spPr>
                <a:xfrm>
                  <a:off x="7403055" y="2111325"/>
                  <a:ext cx="432049" cy="432047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43177C2A-5313-A586-FFE1-55CF20AFB4D8}"/>
                </a:ext>
              </a:extLst>
            </p:cNvPr>
            <p:cNvSpPr txBox="1"/>
            <p:nvPr/>
          </p:nvSpPr>
          <p:spPr>
            <a:xfrm>
              <a:off x="6617096" y="2208769"/>
              <a:ext cx="839974" cy="5678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PIT</a:t>
              </a:r>
            </a:p>
          </p:txBody>
        </p:sp>
      </p:grpSp>
      <p:sp>
        <p:nvSpPr>
          <p:cNvPr id="5" name="Marcador de contenido 5">
            <a:extLst>
              <a:ext uri="{FF2B5EF4-FFF2-40B4-BE49-F238E27FC236}">
                <a16:creationId xmlns:a16="http://schemas.microsoft.com/office/drawing/2014/main" id="{E6F67846-790B-CD3A-A69A-B5BABE52C900}"/>
              </a:ext>
            </a:extLst>
          </p:cNvPr>
          <p:cNvSpPr txBox="1">
            <a:spLocks/>
          </p:cNvSpPr>
          <p:nvPr/>
        </p:nvSpPr>
        <p:spPr>
          <a:xfrm>
            <a:off x="-11263" y="1701945"/>
            <a:ext cx="8941630" cy="442961"/>
          </a:xfrm>
          <a:prstGeom prst="rect">
            <a:avLst/>
          </a:prstGeom>
        </p:spPr>
        <p:txBody>
          <a:bodyPr vert="horz" lIns="34288" tIns="17144" rIns="34288" bIns="17144" rtlCol="0">
            <a:noAutofit/>
          </a:bodyPr>
          <a:lstStyle>
            <a:lvl1pPr marL="0" indent="0" algn="ctr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918" lvl="2" indent="-342900" algn="l">
              <a:buFont typeface="Wingdings" panose="05000000000000000000" pitchFamily="2" charset="2"/>
              <a:buChar char="§"/>
            </a:pPr>
            <a:r>
              <a:rPr lang="es-ES" sz="2400"/>
              <a:t>Obtener información para definir la estrategia</a:t>
            </a:r>
          </a:p>
        </p:txBody>
      </p:sp>
      <p:sp>
        <p:nvSpPr>
          <p:cNvPr id="35" name="Marcador de contenido 5">
            <a:extLst>
              <a:ext uri="{FF2B5EF4-FFF2-40B4-BE49-F238E27FC236}">
                <a16:creationId xmlns:a16="http://schemas.microsoft.com/office/drawing/2014/main" id="{CD304CA5-BE08-FFC0-E2B2-464306DF49A6}"/>
              </a:ext>
            </a:extLst>
          </p:cNvPr>
          <p:cNvSpPr txBox="1">
            <a:spLocks/>
          </p:cNvSpPr>
          <p:nvPr/>
        </p:nvSpPr>
        <p:spPr>
          <a:xfrm>
            <a:off x="-11263" y="2835312"/>
            <a:ext cx="7908875" cy="636580"/>
          </a:xfrm>
          <a:prstGeom prst="rect">
            <a:avLst/>
          </a:prstGeom>
          <a:solidFill>
            <a:schemeClr val="bg1"/>
          </a:solidFill>
        </p:spPr>
        <p:txBody>
          <a:bodyPr vert="horz" lIns="34288" tIns="17144" rIns="34288" bIns="17144" rtlCol="0">
            <a:noAutofit/>
          </a:bodyPr>
          <a:lstStyle>
            <a:lvl1pPr marL="0" indent="0" algn="ctr" defTabSz="1828891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46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91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337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783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229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674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1120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566" indent="0" algn="ctr" defTabSz="18288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2918" lvl="2" indent="-342900" algn="l">
              <a:buFont typeface="Wingdings" panose="05000000000000000000" pitchFamily="2" charset="2"/>
              <a:buChar char="§"/>
            </a:pPr>
            <a:r>
              <a:rPr lang="es-ES" sz="2400"/>
              <a:t>Evaluar la inyectividad de la solución polimérica a distintas concentraciones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D782F6-7AE7-BFA7-335E-C3BEAFEB99AB}"/>
              </a:ext>
            </a:extLst>
          </p:cNvPr>
          <p:cNvGrpSpPr/>
          <p:nvPr/>
        </p:nvGrpSpPr>
        <p:grpSpPr>
          <a:xfrm>
            <a:off x="-12290" y="4319573"/>
            <a:ext cx="11897143" cy="1357795"/>
            <a:chOff x="2143" y="3792402"/>
            <a:chExt cx="9054122" cy="1357795"/>
          </a:xfrm>
        </p:grpSpPr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87DD9C54-2AA6-72CA-6A1B-044616C3F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4941" y="3792402"/>
              <a:ext cx="3131324" cy="1357795"/>
            </a:xfrm>
            <a:prstGeom prst="rect">
              <a:avLst/>
            </a:prstGeom>
          </p:spPr>
        </p:pic>
        <p:sp>
          <p:nvSpPr>
            <p:cNvPr id="4" name="Marcador de contenido 5">
              <a:extLst>
                <a:ext uri="{FF2B5EF4-FFF2-40B4-BE49-F238E27FC236}">
                  <a16:creationId xmlns:a16="http://schemas.microsoft.com/office/drawing/2014/main" id="{2FD4D757-6AEF-3582-C792-D580AEB8B16B}"/>
                </a:ext>
              </a:extLst>
            </p:cNvPr>
            <p:cNvSpPr txBox="1">
              <a:spLocks/>
            </p:cNvSpPr>
            <p:nvPr/>
          </p:nvSpPr>
          <p:spPr>
            <a:xfrm>
              <a:off x="2143" y="4208741"/>
              <a:ext cx="8941630" cy="399774"/>
            </a:xfrm>
            <a:prstGeom prst="rect">
              <a:avLst/>
            </a:prstGeom>
          </p:spPr>
          <p:txBody>
            <a:bodyPr vert="horz" lIns="34288" tIns="17144" rIns="34288" bIns="17144" rtlCol="0">
              <a:noAutofit/>
            </a:bodyPr>
            <a:lstStyle>
              <a:lvl1pPr marL="0" indent="0" algn="ctr" defTabSz="1828891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46" indent="0" algn="ctr" defTabSz="1828891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91" indent="0" algn="ctr" defTabSz="1828891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337" indent="0" algn="ctr" defTabSz="1828891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783" indent="0" algn="ctr" defTabSz="1828891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229" indent="0" algn="ctr" defTabSz="1828891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674" indent="0" algn="ctr" defTabSz="1828891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1120" indent="0" algn="ctr" defTabSz="1828891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566" indent="0" algn="ctr" defTabSz="1828891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92918" lvl="2" indent="-342900" algn="l">
                <a:buFont typeface="Wingdings" panose="05000000000000000000" pitchFamily="2" charset="2"/>
                <a:buChar char="§"/>
              </a:pPr>
              <a:r>
                <a:rPr lang="es-ES" sz="2400"/>
                <a:t>Conocer las condiciones operativas de la planta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2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CF6B18-C5CA-7060-03DA-FE186AD97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08" y="1231490"/>
            <a:ext cx="875094" cy="52764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A7AED44-DA4A-9C2F-2C91-E031DC4A6EA5}"/>
              </a:ext>
            </a:extLst>
          </p:cNvPr>
          <p:cNvSpPr txBox="1"/>
          <p:nvPr/>
        </p:nvSpPr>
        <p:spPr>
          <a:xfrm>
            <a:off x="1111748" y="961005"/>
            <a:ext cx="768966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000" b="1" dirty="0"/>
              <a:t>Selectivas Río Chico</a:t>
            </a:r>
          </a:p>
          <a:p>
            <a:endParaRPr lang="es-ES" sz="2000" b="1" dirty="0"/>
          </a:p>
          <a:p>
            <a:pPr marL="342900" indent="-342900">
              <a:buFont typeface="Arial"/>
              <a:buChar char="•"/>
            </a:pPr>
            <a:r>
              <a:rPr lang="es-ES" sz="2000" dirty="0"/>
              <a:t>Antigüedad promedio: 6 años</a:t>
            </a:r>
            <a:endParaRPr lang="es-ES" sz="20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/>
              <a:t>Mandriles promedio: 8 mandriles</a:t>
            </a:r>
            <a:endParaRPr lang="es-ES" sz="20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/>
              <a:t>Profundidad promedio: 1500 m</a:t>
            </a:r>
            <a:endParaRPr lang="es-ES" sz="20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/>
              <a:t>Movimientos promedio: 3 </a:t>
            </a:r>
            <a:r>
              <a:rPr lang="es-ES" sz="2000" dirty="0" err="1"/>
              <a:t>mov</a:t>
            </a:r>
            <a:r>
              <a:rPr lang="es-ES" sz="2000" dirty="0"/>
              <a:t>. por intervención</a:t>
            </a:r>
            <a:endParaRPr lang="es-ES" sz="20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/>
              <a:t>Movimientos </a:t>
            </a:r>
            <a:r>
              <a:rPr lang="es-ES" sz="2000" b="1" dirty="0"/>
              <a:t>durante IWTT</a:t>
            </a:r>
            <a:r>
              <a:rPr lang="es-ES" sz="2000" dirty="0"/>
              <a:t>: 20 </a:t>
            </a:r>
            <a:r>
              <a:rPr lang="es-ES" sz="2000" dirty="0" err="1"/>
              <a:t>mov</a:t>
            </a:r>
            <a:r>
              <a:rPr lang="es-ES" sz="2000" dirty="0"/>
              <a:t>. por intervención</a:t>
            </a:r>
            <a:endParaRPr lang="es-ES" sz="2000" dirty="0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es-ES" sz="2000" dirty="0"/>
              <a:t>Especies radioactivas usadas: </a:t>
            </a:r>
            <a:r>
              <a:rPr lang="es-ES" sz="2000" b="1" dirty="0">
                <a:solidFill>
                  <a:srgbClr val="7030A0"/>
                </a:solidFill>
              </a:rPr>
              <a:t>34 especies</a:t>
            </a:r>
            <a:endParaRPr lang="es-ES" sz="1600" b="1" dirty="0">
              <a:solidFill>
                <a:srgbClr val="7030A0"/>
              </a:solidFill>
              <a:cs typeface="Calibri" panose="020F0502020204030204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5C958A8-17D6-8888-A626-11B8DA43EC9F}"/>
              </a:ext>
            </a:extLst>
          </p:cNvPr>
          <p:cNvSpPr txBox="1"/>
          <p:nvPr/>
        </p:nvSpPr>
        <p:spPr>
          <a:xfrm>
            <a:off x="2853789" y="243020"/>
            <a:ext cx="7233463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r>
              <a:rPr lang="es-ES" sz="3600" b="1">
                <a:solidFill>
                  <a:schemeClr val="bg1"/>
                </a:solidFill>
                <a:highlight>
                  <a:srgbClr val="800080"/>
                </a:highlight>
              </a:rPr>
              <a:t>FALLAS DETECTADAS DURANTE IWTT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A5CB6D-21AC-3FE4-6FBF-09F2E9CAE91F}"/>
              </a:ext>
            </a:extLst>
          </p:cNvPr>
          <p:cNvGrpSpPr/>
          <p:nvPr/>
        </p:nvGrpSpPr>
        <p:grpSpPr>
          <a:xfrm>
            <a:off x="1062216" y="1493546"/>
            <a:ext cx="11129784" cy="5109094"/>
            <a:chOff x="1056968" y="1429897"/>
            <a:chExt cx="11129784" cy="5218169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139E794D-38BC-062C-6CC2-0E9D93F7168A}"/>
                </a:ext>
              </a:extLst>
            </p:cNvPr>
            <p:cNvGrpSpPr/>
            <p:nvPr/>
          </p:nvGrpSpPr>
          <p:grpSpPr>
            <a:xfrm>
              <a:off x="2573603" y="3710878"/>
              <a:ext cx="3311869" cy="2593831"/>
              <a:chOff x="1295635" y="2429505"/>
              <a:chExt cx="3943350" cy="3088402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230E6087-FE03-159B-B885-9D71603A98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5635" y="2429505"/>
                <a:ext cx="3943350" cy="3088402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E8EC4CE-3930-634F-99C7-5AE407A88300}"/>
                  </a:ext>
                </a:extLst>
              </p:cNvPr>
              <p:cNvSpPr txBox="1"/>
              <p:nvPr/>
            </p:nvSpPr>
            <p:spPr>
              <a:xfrm>
                <a:off x="2053623" y="3244334"/>
                <a:ext cx="288032" cy="449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b="1" dirty="0">
                    <a:highlight>
                      <a:srgbClr val="FF00FF"/>
                    </a:highlight>
                  </a:rPr>
                  <a:t>A</a:t>
                </a:r>
                <a:endParaRPr lang="en-US">
                  <a:highlight>
                    <a:srgbClr val="FF00FF"/>
                  </a:highlight>
                </a:endParaRP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D732803A-6021-A25A-FB79-36C197B5E271}"/>
                  </a:ext>
                </a:extLst>
              </p:cNvPr>
              <p:cNvSpPr txBox="1"/>
              <p:nvPr/>
            </p:nvSpPr>
            <p:spPr>
              <a:xfrm>
                <a:off x="4568949" y="3552017"/>
                <a:ext cx="288032" cy="449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D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1FE73746-DD63-46E2-E39D-F194991243C6}"/>
                  </a:ext>
                </a:extLst>
              </p:cNvPr>
              <p:cNvSpPr txBox="1"/>
              <p:nvPr/>
            </p:nvSpPr>
            <p:spPr>
              <a:xfrm>
                <a:off x="2814380" y="3979178"/>
                <a:ext cx="288032" cy="449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b="1" dirty="0">
                    <a:highlight>
                      <a:srgbClr val="FFFF00"/>
                    </a:highlight>
                  </a:rPr>
                  <a:t>C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3315B702-BF81-CDFA-28DB-7F3729134BBB}"/>
                  </a:ext>
                </a:extLst>
              </p:cNvPr>
              <p:cNvSpPr txBox="1"/>
              <p:nvPr/>
            </p:nvSpPr>
            <p:spPr>
              <a:xfrm>
                <a:off x="3563888" y="4036324"/>
                <a:ext cx="288032" cy="4491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b="1" dirty="0">
                    <a:highlight>
                      <a:srgbClr val="FF00FF"/>
                    </a:highlight>
                  </a:rPr>
                  <a:t>B</a:t>
                </a:r>
                <a:endParaRPr lang="en-US" dirty="0">
                  <a:highlight>
                    <a:srgbClr val="FF00FF"/>
                  </a:highlight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3DD9AC-930C-846E-D717-36D62229C76B}"/>
                </a:ext>
              </a:extLst>
            </p:cNvPr>
            <p:cNvGrpSpPr/>
            <p:nvPr/>
          </p:nvGrpSpPr>
          <p:grpSpPr>
            <a:xfrm>
              <a:off x="7273602" y="1429897"/>
              <a:ext cx="4913150" cy="5218169"/>
              <a:chOff x="7273602" y="1601961"/>
              <a:chExt cx="4913150" cy="5218169"/>
            </a:xfrm>
          </p:grpSpPr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BEC6A31-DBFD-2CE6-3F34-DF6AC0BB63AE}"/>
                  </a:ext>
                </a:extLst>
              </p:cNvPr>
              <p:cNvSpPr txBox="1"/>
              <p:nvPr/>
            </p:nvSpPr>
            <p:spPr>
              <a:xfrm>
                <a:off x="7490139" y="1601961"/>
                <a:ext cx="4696613" cy="52181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s-ES" sz="2200" b="1" u="sng" dirty="0">
                    <a:solidFill>
                      <a:srgbClr val="B512C4"/>
                    </a:solidFill>
                  </a:rPr>
                  <a:t>Selectiva A:</a:t>
                </a:r>
                <a:r>
                  <a:rPr lang="es-ES" sz="2200" dirty="0"/>
                  <a:t> Falló durante regulación final del pozo. 100% del pozo trazado. Requirió 22 días de WO.</a:t>
                </a:r>
              </a:p>
              <a:p>
                <a:endParaRPr lang="es-ES" sz="2000" dirty="0"/>
              </a:p>
              <a:p>
                <a:r>
                  <a:rPr lang="es-ES" sz="2200" b="1" u="sng" dirty="0">
                    <a:solidFill>
                      <a:srgbClr val="B512C4"/>
                    </a:solidFill>
                  </a:rPr>
                  <a:t>Selectiva B: </a:t>
                </a:r>
                <a:r>
                  <a:rPr lang="es-ES" sz="2200" dirty="0"/>
                  <a:t>Falló durante inyección de especies. 40% del pozo trazado. Pozo desplazó. Requirió equipo de WO. </a:t>
                </a:r>
              </a:p>
              <a:p>
                <a:endParaRPr lang="es-ES" sz="2000" dirty="0"/>
              </a:p>
              <a:p>
                <a:r>
                  <a:rPr lang="es-ES" sz="2200" b="1" u="sng" dirty="0"/>
                  <a:t>Selectiva C:</a:t>
                </a:r>
                <a:r>
                  <a:rPr lang="es-ES" sz="2200" dirty="0"/>
                  <a:t> En falla desde 2021. Desplazó por un año. Requirió equipo de WO. </a:t>
                </a:r>
                <a:endParaRPr lang="es-ES" sz="2000" dirty="0">
                  <a:cs typeface="Calibri"/>
                </a:endParaRPr>
              </a:p>
              <a:p>
                <a:endParaRPr lang="es-ES" sz="2200" dirty="0">
                  <a:cs typeface="Calibri"/>
                </a:endParaRPr>
              </a:p>
              <a:p>
                <a:r>
                  <a:rPr lang="es-ES" sz="2200" b="1" u="sng" dirty="0"/>
                  <a:t>Selectiva D:</a:t>
                </a:r>
                <a:r>
                  <a:rPr lang="es-ES" sz="2200" b="1" dirty="0"/>
                  <a:t> </a:t>
                </a:r>
                <a:r>
                  <a:rPr lang="es-ES" sz="2200" dirty="0"/>
                  <a:t>Falla previa a la inyección de trazadores. Requirió 2 equipos de torres y CTU. 27 días de WO.</a:t>
                </a:r>
                <a:endParaRPr lang="es-ES" sz="2200" dirty="0">
                  <a:solidFill>
                    <a:srgbClr val="000000"/>
                  </a:solidFill>
                  <a:cs typeface="Calibri"/>
                </a:endParaRPr>
              </a:p>
            </p:txBody>
          </p:sp>
          <p:sp>
            <p:nvSpPr>
              <p:cNvPr id="2" name="Símbolo &quot;No permitido&quot; 1">
                <a:extLst>
                  <a:ext uri="{FF2B5EF4-FFF2-40B4-BE49-F238E27FC236}">
                    <a16:creationId xmlns:a16="http://schemas.microsoft.com/office/drawing/2014/main" id="{70B7F7A7-9407-8DBE-7B1B-8175B176E476}"/>
                  </a:ext>
                </a:extLst>
              </p:cNvPr>
              <p:cNvSpPr/>
              <p:nvPr/>
            </p:nvSpPr>
            <p:spPr>
              <a:xfrm>
                <a:off x="7283748" y="1689685"/>
                <a:ext cx="246689" cy="256638"/>
              </a:xfrm>
              <a:prstGeom prst="noSmoking">
                <a:avLst/>
              </a:prstGeom>
              <a:solidFill>
                <a:srgbClr val="FF0000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Símbolo &quot;No permitido&quot; 4">
                <a:extLst>
                  <a:ext uri="{FF2B5EF4-FFF2-40B4-BE49-F238E27FC236}">
                    <a16:creationId xmlns:a16="http://schemas.microsoft.com/office/drawing/2014/main" id="{9BE6B4BC-46F1-6D73-29D3-8D2A0C6DB6A9}"/>
                  </a:ext>
                </a:extLst>
              </p:cNvPr>
              <p:cNvSpPr/>
              <p:nvPr/>
            </p:nvSpPr>
            <p:spPr>
              <a:xfrm>
                <a:off x="7278428" y="4391802"/>
                <a:ext cx="246689" cy="256639"/>
              </a:xfrm>
              <a:prstGeom prst="noSmoking">
                <a:avLst/>
              </a:prstGeom>
              <a:solidFill>
                <a:srgbClr val="FF0000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Símbolo &quot;No permitido&quot; 5">
                <a:extLst>
                  <a:ext uri="{FF2B5EF4-FFF2-40B4-BE49-F238E27FC236}">
                    <a16:creationId xmlns:a16="http://schemas.microsoft.com/office/drawing/2014/main" id="{7BAC9993-ADB9-E7CE-51F6-F6205F27251B}"/>
                  </a:ext>
                </a:extLst>
              </p:cNvPr>
              <p:cNvSpPr/>
              <p:nvPr/>
            </p:nvSpPr>
            <p:spPr>
              <a:xfrm>
                <a:off x="7273602" y="5755634"/>
                <a:ext cx="246689" cy="256639"/>
              </a:xfrm>
              <a:prstGeom prst="noSmoking">
                <a:avLst/>
              </a:prstGeom>
              <a:solidFill>
                <a:srgbClr val="FF0000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Símbolo &quot;No permitido&quot; 4">
                <a:extLst>
                  <a:ext uri="{FF2B5EF4-FFF2-40B4-BE49-F238E27FC236}">
                    <a16:creationId xmlns:a16="http://schemas.microsoft.com/office/drawing/2014/main" id="{90CF24DA-8727-1E97-3360-B7C746ED245C}"/>
                  </a:ext>
                </a:extLst>
              </p:cNvPr>
              <p:cNvSpPr/>
              <p:nvPr/>
            </p:nvSpPr>
            <p:spPr>
              <a:xfrm>
                <a:off x="7278428" y="3027969"/>
                <a:ext cx="246689" cy="256641"/>
              </a:xfrm>
              <a:prstGeom prst="noSmoking">
                <a:avLst/>
              </a:prstGeom>
              <a:solidFill>
                <a:srgbClr val="FF0000"/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8D8226-4C85-46F7-0DB1-4B3E48F22A43}"/>
                </a:ext>
              </a:extLst>
            </p:cNvPr>
            <p:cNvSpPr/>
            <p:nvPr/>
          </p:nvSpPr>
          <p:spPr>
            <a:xfrm>
              <a:off x="1056968" y="1499419"/>
              <a:ext cx="6108290" cy="2089354"/>
            </a:xfrm>
            <a:prstGeom prst="rect">
              <a:avLst/>
            </a:prstGeom>
            <a:solidFill>
              <a:srgbClr val="F2F2F2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8EF69335-9839-483B-BE10-26B20D8082DD}"/>
              </a:ext>
            </a:extLst>
          </p:cNvPr>
          <p:cNvGrpSpPr/>
          <p:nvPr/>
        </p:nvGrpSpPr>
        <p:grpSpPr>
          <a:xfrm>
            <a:off x="3092674" y="4009958"/>
            <a:ext cx="8834971" cy="2815038"/>
            <a:chOff x="3045459" y="3623428"/>
            <a:chExt cx="8834971" cy="2815038"/>
          </a:xfrm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EDC60A4E-B3FF-F82F-9659-597700FEF888}"/>
                </a:ext>
              </a:extLst>
            </p:cNvPr>
            <p:cNvSpPr/>
            <p:nvPr/>
          </p:nvSpPr>
          <p:spPr>
            <a:xfrm>
              <a:off x="3045459" y="3799603"/>
              <a:ext cx="484909" cy="105403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429A193A-8458-7819-13FB-BDE651013A15}"/>
                </a:ext>
              </a:extLst>
            </p:cNvPr>
            <p:cNvGrpSpPr/>
            <p:nvPr/>
          </p:nvGrpSpPr>
          <p:grpSpPr>
            <a:xfrm>
              <a:off x="4317923" y="3623428"/>
              <a:ext cx="7562507" cy="2815038"/>
              <a:chOff x="4317923" y="3623428"/>
              <a:chExt cx="7562507" cy="2815038"/>
            </a:xfrm>
          </p:grpSpPr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34BA49DF-6676-66DB-2DBF-68AC63220734}"/>
                  </a:ext>
                </a:extLst>
              </p:cNvPr>
              <p:cNvSpPr/>
              <p:nvPr/>
            </p:nvSpPr>
            <p:spPr>
              <a:xfrm>
                <a:off x="7165599" y="3623428"/>
                <a:ext cx="4714831" cy="28150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EBD8BE13-15D7-BE5F-7C6B-F8E27E4D075E}"/>
                  </a:ext>
                </a:extLst>
              </p:cNvPr>
              <p:cNvSpPr/>
              <p:nvPr/>
            </p:nvSpPr>
            <p:spPr>
              <a:xfrm>
                <a:off x="4317923" y="4487161"/>
                <a:ext cx="484909" cy="105403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0BA0B715-28E5-F8B4-D0B6-6D71B49D988E}"/>
              </a:ext>
            </a:extLst>
          </p:cNvPr>
          <p:cNvGrpSpPr/>
          <p:nvPr/>
        </p:nvGrpSpPr>
        <p:grpSpPr>
          <a:xfrm>
            <a:off x="3749795" y="1549432"/>
            <a:ext cx="8232280" cy="4305326"/>
            <a:chOff x="3770747" y="1450526"/>
            <a:chExt cx="8232280" cy="4305326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835E7718-6ED4-E021-478D-19E073339817}"/>
                </a:ext>
              </a:extLst>
            </p:cNvPr>
            <p:cNvSpPr/>
            <p:nvPr/>
          </p:nvSpPr>
          <p:spPr>
            <a:xfrm>
              <a:off x="5234721" y="4366553"/>
              <a:ext cx="484909" cy="105403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5F42622D-AB28-B38E-3867-479098762C47}"/>
                </a:ext>
              </a:extLst>
            </p:cNvPr>
            <p:cNvSpPr/>
            <p:nvPr/>
          </p:nvSpPr>
          <p:spPr>
            <a:xfrm>
              <a:off x="3770747" y="4701813"/>
              <a:ext cx="484909" cy="105403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8" name="Rectangle 9">
              <a:extLst>
                <a:ext uri="{FF2B5EF4-FFF2-40B4-BE49-F238E27FC236}">
                  <a16:creationId xmlns:a16="http://schemas.microsoft.com/office/drawing/2014/main" id="{BEC39D68-E983-A6EF-320C-0A44F47EECB2}"/>
                </a:ext>
              </a:extLst>
            </p:cNvPr>
            <p:cNvSpPr/>
            <p:nvPr/>
          </p:nvSpPr>
          <p:spPr>
            <a:xfrm>
              <a:off x="7233766" y="1450526"/>
              <a:ext cx="4769261" cy="2423747"/>
            </a:xfrm>
            <a:prstGeom prst="rect">
              <a:avLst/>
            </a:prstGeom>
            <a:solidFill>
              <a:srgbClr val="F2F2F2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78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11D4709-A996-EA86-7104-FC11AE08DBDE}"/>
              </a:ext>
            </a:extLst>
          </p:cNvPr>
          <p:cNvSpPr txBox="1"/>
          <p:nvPr/>
        </p:nvSpPr>
        <p:spPr>
          <a:xfrm>
            <a:off x="1423480" y="199717"/>
            <a:ext cx="10033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>
                <a:solidFill>
                  <a:schemeClr val="bg1"/>
                </a:solidFill>
                <a:highlight>
                  <a:srgbClr val="800080"/>
                </a:highlight>
              </a:rPr>
              <a:t>PROBLEMÁTICA ASOCIADA A LAS FALLAS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160D428-E070-7B35-407F-CDD7C6E47890}"/>
              </a:ext>
            </a:extLst>
          </p:cNvPr>
          <p:cNvSpPr txBox="1"/>
          <p:nvPr/>
        </p:nvSpPr>
        <p:spPr>
          <a:xfrm>
            <a:off x="215228" y="1146225"/>
            <a:ext cx="4978908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s-ES" sz="2400"/>
              <a:t>Merma de producción</a:t>
            </a:r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327B0BD-DF9A-4A2B-E1F7-C9038566C34A}"/>
              </a:ext>
            </a:extLst>
          </p:cNvPr>
          <p:cNvSpPr txBox="1"/>
          <p:nvPr/>
        </p:nvSpPr>
        <p:spPr>
          <a:xfrm>
            <a:off x="215228" y="1756353"/>
            <a:ext cx="6708086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s-ES" sz="2400" dirty="0"/>
              <a:t>Altos costos de intervención con equipo de torre</a:t>
            </a:r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BB588EB-0A04-2C2A-B31C-4B466C753B2C}"/>
              </a:ext>
            </a:extLst>
          </p:cNvPr>
          <p:cNvSpPr txBox="1"/>
          <p:nvPr/>
        </p:nvSpPr>
        <p:spPr>
          <a:xfrm>
            <a:off x="215228" y="2387708"/>
            <a:ext cx="10451601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s-ES" sz="2400" dirty="0"/>
              <a:t>Extensión del periodo de muestreo por compañía de trazadores</a:t>
            </a:r>
            <a:endParaRPr lang="en-U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8DD4359-AD54-F631-0A2E-2A126576B05E}"/>
              </a:ext>
            </a:extLst>
          </p:cNvPr>
          <p:cNvSpPr txBox="1"/>
          <p:nvPr/>
        </p:nvSpPr>
        <p:spPr>
          <a:xfrm>
            <a:off x="215228" y="3029603"/>
            <a:ext cx="11713903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s-ES" sz="2400" dirty="0"/>
              <a:t>Imposibilidad de agregar otros pozos inyectores al piloto</a:t>
            </a:r>
            <a:endParaRPr lang="es-ES" sz="2400" dirty="0">
              <a:cs typeface="Calibri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35F47B3-C610-9446-25AE-D85A02058BA0}"/>
              </a:ext>
            </a:extLst>
          </p:cNvPr>
          <p:cNvSpPr txBox="1"/>
          <p:nvPr/>
        </p:nvSpPr>
        <p:spPr>
          <a:xfrm>
            <a:off x="215228" y="3830655"/>
            <a:ext cx="10793346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s-ES" sz="2400" dirty="0"/>
              <a:t>Necesidad de repetir trazadores en pozos con falla con trazadores ya inyectados</a:t>
            </a:r>
            <a:endParaRPr lang="es-ES" sz="2400" dirty="0"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8B881E-C9BB-1A11-1EBF-3E6B9E122D91}"/>
              </a:ext>
            </a:extLst>
          </p:cNvPr>
          <p:cNvGrpSpPr/>
          <p:nvPr/>
        </p:nvGrpSpPr>
        <p:grpSpPr>
          <a:xfrm>
            <a:off x="1244023" y="4402513"/>
            <a:ext cx="10103288" cy="995383"/>
            <a:chOff x="1183547" y="4281561"/>
            <a:chExt cx="10103288" cy="995383"/>
          </a:xfrm>
        </p:grpSpPr>
        <p:cxnSp>
          <p:nvCxnSpPr>
            <p:cNvPr id="9" name="Conector: angular 8">
              <a:extLst>
                <a:ext uri="{FF2B5EF4-FFF2-40B4-BE49-F238E27FC236}">
                  <a16:creationId xmlns:a16="http://schemas.microsoft.com/office/drawing/2014/main" id="{D137C859-7170-BEBA-752D-D0DF85E5A5F2}"/>
                </a:ext>
              </a:extLst>
            </p:cNvPr>
            <p:cNvCxnSpPr>
              <a:cxnSpLocks/>
            </p:cNvCxnSpPr>
            <p:nvPr/>
          </p:nvCxnSpPr>
          <p:spPr>
            <a:xfrm>
              <a:off x="1183547" y="4281561"/>
              <a:ext cx="528246" cy="553000"/>
            </a:xfrm>
            <a:prstGeom prst="bentConnector3">
              <a:avLst>
                <a:gd name="adj1" fmla="val -2735"/>
              </a:avLst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875775F-2BEB-4405-33AE-369F6BBF73FB}"/>
                </a:ext>
              </a:extLst>
            </p:cNvPr>
            <p:cNvSpPr txBox="1"/>
            <p:nvPr/>
          </p:nvSpPr>
          <p:spPr>
            <a:xfrm>
              <a:off x="1835197" y="4507503"/>
              <a:ext cx="9451638" cy="76944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s-AR" sz="2200" b="1" dirty="0"/>
                <a:t>Selectiva A:</a:t>
              </a:r>
              <a:r>
                <a:rPr lang="es-AR" sz="2200" dirty="0"/>
                <a:t> Se decidió no repetir trazadore (8 realizados). Se decide esperar 3 meses para realizar el cambio de instalación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920BDB-F3E2-C27B-BB90-A20903AA0BC4}"/>
              </a:ext>
            </a:extLst>
          </p:cNvPr>
          <p:cNvGrpSpPr/>
          <p:nvPr/>
        </p:nvGrpSpPr>
        <p:grpSpPr>
          <a:xfrm>
            <a:off x="1239185" y="4954057"/>
            <a:ext cx="10688698" cy="1396588"/>
            <a:chOff x="1239185" y="4954057"/>
            <a:chExt cx="10688698" cy="1396588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FA7CB00-7907-3291-9243-5409D62D74DD}"/>
                </a:ext>
              </a:extLst>
            </p:cNvPr>
            <p:cNvSpPr txBox="1"/>
            <p:nvPr/>
          </p:nvSpPr>
          <p:spPr>
            <a:xfrm>
              <a:off x="1895673" y="5581204"/>
              <a:ext cx="10032210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AR" sz="2200" b="1" dirty="0"/>
                <a:t>Selectiva B:</a:t>
              </a:r>
              <a:r>
                <a:rPr lang="es-AR" sz="2200" dirty="0"/>
                <a:t> Debido a que solo se inyectaron 3 especies y se detectó flujos cruzados en las capas inyectadas, luego del cambio se decidió repetir las inyecciones de trazador </a:t>
              </a:r>
              <a:endParaRPr lang="es-AR" sz="2200" dirty="0">
                <a:cs typeface="Calibri"/>
              </a:endParaRPr>
            </a:p>
          </p:txBody>
        </p:sp>
        <p:cxnSp>
          <p:nvCxnSpPr>
            <p:cNvPr id="5" name="Conector: angular 8">
              <a:extLst>
                <a:ext uri="{FF2B5EF4-FFF2-40B4-BE49-F238E27FC236}">
                  <a16:creationId xmlns:a16="http://schemas.microsoft.com/office/drawing/2014/main" id="{2BC6E90E-D9DC-85B3-0696-36773CEB6D8B}"/>
                </a:ext>
              </a:extLst>
            </p:cNvPr>
            <p:cNvCxnSpPr>
              <a:cxnSpLocks/>
            </p:cNvCxnSpPr>
            <p:nvPr/>
          </p:nvCxnSpPr>
          <p:spPr>
            <a:xfrm>
              <a:off x="1239185" y="4954057"/>
              <a:ext cx="528246" cy="952142"/>
            </a:xfrm>
            <a:prstGeom prst="bentConnector3">
              <a:avLst>
                <a:gd name="adj1" fmla="val -2735"/>
              </a:avLst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4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EC8DC028-4FF0-9DF3-662D-1FB1137838E3}"/>
              </a:ext>
            </a:extLst>
          </p:cNvPr>
          <p:cNvSpPr txBox="1">
            <a:spLocks/>
          </p:cNvSpPr>
          <p:nvPr/>
        </p:nvSpPr>
        <p:spPr>
          <a:xfrm>
            <a:off x="428171" y="947583"/>
            <a:ext cx="11124540" cy="75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AR" sz="2400" dirty="0"/>
              <a:t>Cuando se comenzaron las primeras pruebas de inyectividad se identificó la presencia de metano en el agua de inyección que llegaba a la PIP (</a:t>
            </a:r>
            <a:r>
              <a:rPr lang="en-US" sz="2400" dirty="0"/>
              <a:t>Polymer Injection Plan</a:t>
            </a:r>
            <a:r>
              <a:rPr lang="es-AR" sz="2400" dirty="0"/>
              <a:t>t)</a:t>
            </a:r>
            <a:endParaRPr lang="en-U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95EF25-4478-9907-9C24-08E9DC9DE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8" y="1980175"/>
            <a:ext cx="6098516" cy="22410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0CB3F1A-B4AE-340A-C886-1EF7950614F9}"/>
              </a:ext>
            </a:extLst>
          </p:cNvPr>
          <p:cNvSpPr txBox="1"/>
          <p:nvPr/>
        </p:nvSpPr>
        <p:spPr>
          <a:xfrm>
            <a:off x="670078" y="4518820"/>
            <a:ext cx="9844052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AR" sz="2400" b="1" dirty="0">
                <a:cs typeface="Times New Roman"/>
              </a:rPr>
              <a:t>ACCIONES realizadas para disminuir el CH</a:t>
            </a:r>
            <a:r>
              <a:rPr lang="es-AR" sz="2400" b="1" baseline="-25000" dirty="0">
                <a:cs typeface="Times New Roman"/>
              </a:rPr>
              <a:t>4</a:t>
            </a:r>
            <a:r>
              <a:rPr lang="es-AR" sz="2400" b="1" dirty="0">
                <a:cs typeface="Times New Roman"/>
              </a:rPr>
              <a:t> disuelto en agua </a:t>
            </a:r>
            <a:endParaRPr lang="es-AR" sz="2400" b="1" dirty="0">
              <a:cs typeface="Times New Roman" panose="02020603050405020304" pitchFamily="18" charset="0"/>
            </a:endParaRPr>
          </a:p>
          <a:p>
            <a:pPr algn="l"/>
            <a:endParaRPr lang="es-AR" sz="2000" b="1" u="sng"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FF0000"/>
              </a:buClr>
              <a:buSzPct val="127000"/>
              <a:buFont typeface="Wingdings" panose="020B0604020202020204" pitchFamily="34" charset="0"/>
              <a:buChar char="v"/>
            </a:pPr>
            <a:r>
              <a:rPr lang="es-AR" sz="2200" dirty="0">
                <a:cs typeface="Times New Roman"/>
              </a:rPr>
              <a:t> Reducción de presión de gas de </a:t>
            </a:r>
            <a:r>
              <a:rPr lang="en-US" sz="2200" dirty="0" err="1">
                <a:cs typeface="Times New Roman"/>
              </a:rPr>
              <a:t>blanqueting</a:t>
            </a:r>
            <a:r>
              <a:rPr lang="en-US" sz="2200" dirty="0">
                <a:cs typeface="Times New Roman"/>
              </a:rPr>
              <a:t> </a:t>
            </a:r>
            <a:r>
              <a:rPr lang="es-AR" sz="2200" dirty="0">
                <a:cs typeface="Times New Roman"/>
              </a:rPr>
              <a:t>en tanques de agua </a:t>
            </a:r>
            <a:endParaRPr lang="es-AR" sz="2200" dirty="0"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FF0000"/>
              </a:buClr>
              <a:buSzPct val="127000"/>
              <a:buFont typeface="Wingdings" panose="020B0604020202020204" pitchFamily="34" charset="0"/>
              <a:buChar char="v"/>
            </a:pPr>
            <a:r>
              <a:rPr lang="es-AR" sz="2200" dirty="0">
                <a:cs typeface="Times New Roman"/>
              </a:rPr>
              <a:t> Apertura temporal de tapas en techo de tanques </a:t>
            </a:r>
            <a:endParaRPr lang="es-AR" sz="2200"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FF0000"/>
              </a:buClr>
              <a:buSzPct val="127000"/>
              <a:buFont typeface="Wingdings" panose="020B0604020202020204" pitchFamily="34" charset="0"/>
              <a:buChar char="v"/>
            </a:pPr>
            <a:r>
              <a:rPr lang="es-AR" sz="2200" dirty="0">
                <a:cs typeface="Times New Roman"/>
              </a:rPr>
              <a:t> Purga de gases en líneas de succión de bombas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9C8305-430A-8E59-F3E7-D74E5BEDBDFF}"/>
              </a:ext>
            </a:extLst>
          </p:cNvPr>
          <p:cNvSpPr txBox="1"/>
          <p:nvPr/>
        </p:nvSpPr>
        <p:spPr>
          <a:xfrm>
            <a:off x="3951846" y="218407"/>
            <a:ext cx="4706362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r>
              <a:rPr lang="es-ES" sz="3600" b="1">
                <a:solidFill>
                  <a:schemeClr val="bg1"/>
                </a:solidFill>
                <a:highlight>
                  <a:srgbClr val="800080"/>
                </a:highlight>
              </a:rPr>
              <a:t>PRESENCIA DE METANO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F6F817-C40C-1611-CC29-D6E96591DF34}"/>
              </a:ext>
            </a:extLst>
          </p:cNvPr>
          <p:cNvGrpSpPr/>
          <p:nvPr/>
        </p:nvGrpSpPr>
        <p:grpSpPr>
          <a:xfrm>
            <a:off x="7202715" y="1977364"/>
            <a:ext cx="4135359" cy="2382317"/>
            <a:chOff x="7480905" y="1832221"/>
            <a:chExt cx="4135359" cy="2382317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2FBCE16-90C9-EE82-50EB-B73048B7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2822" y="1832221"/>
              <a:ext cx="4133442" cy="2125369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6FA6A75-1854-1DEE-F423-0D9B9D330D16}"/>
                </a:ext>
              </a:extLst>
            </p:cNvPr>
            <p:cNvSpPr txBox="1"/>
            <p:nvPr/>
          </p:nvSpPr>
          <p:spPr>
            <a:xfrm>
              <a:off x="7480905" y="3906761"/>
              <a:ext cx="4015618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cs typeface="Calibri"/>
                </a:rPr>
                <a:t>Ref. </a:t>
              </a:r>
              <a:r>
                <a:rPr lang="en-US" sz="1400" dirty="0">
                  <a:ea typeface="+mn-lt"/>
                  <a:cs typeface="+mn-lt"/>
                </a:rPr>
                <a:t>National Fire Protection Association </a:t>
              </a:r>
              <a:endParaRPr lang="en-US" sz="1400" dirty="0">
                <a:cs typeface="Calibri"/>
              </a:endParaRPr>
            </a:p>
          </p:txBody>
        </p:sp>
      </p:grpSp>
      <p:pic>
        <p:nvPicPr>
          <p:cNvPr id="6" name="Picture 5" descr="Llegar a la meta fotografías e imágenes de alta resolución - Alamy">
            <a:extLst>
              <a:ext uri="{FF2B5EF4-FFF2-40B4-BE49-F238E27FC236}">
                <a16:creationId xmlns:a16="http://schemas.microsoft.com/office/drawing/2014/main" id="{664F65F8-7304-DF06-588D-83029C425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102" y="4442203"/>
            <a:ext cx="219075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3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AAD637-6175-D06F-FFE8-E30B129B818A}"/>
              </a:ext>
            </a:extLst>
          </p:cNvPr>
          <p:cNvSpPr txBox="1"/>
          <p:nvPr/>
        </p:nvSpPr>
        <p:spPr>
          <a:xfrm>
            <a:off x="480290" y="1184849"/>
            <a:ext cx="1108363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80340" marR="180340" indent="180340" algn="ctr">
              <a:spcBef>
                <a:spcPts val="600"/>
              </a:spcBef>
              <a:spcAft>
                <a:spcPts val="600"/>
              </a:spcAft>
            </a:pPr>
            <a:r>
              <a:rPr lang="es-AR" sz="2400" dirty="0"/>
              <a:t>Se realizó un análisis HAZOP en conjunto con SNF y se determinaron acciones para reducir el riesgo asociado a operar con presencia de metano en la PIP</a:t>
            </a:r>
            <a:endParaRPr lang="es-AR" sz="2400" dirty="0">
              <a:cs typeface="Calibri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7602F6-C5FE-2706-C0AB-7104A2FDE6F0}"/>
              </a:ext>
            </a:extLst>
          </p:cNvPr>
          <p:cNvSpPr txBox="1"/>
          <p:nvPr/>
        </p:nvSpPr>
        <p:spPr>
          <a:xfrm>
            <a:off x="555061" y="4842685"/>
            <a:ext cx="847876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b="1" dirty="0"/>
              <a:t>Problemática</a:t>
            </a:r>
            <a:endParaRPr lang="es-ES" sz="2400" b="1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/>
              <a:t>Excesiva demora en la importación de sensores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dirty="0"/>
              <a:t>Largos tiempos de certificación de equipos</a:t>
            </a:r>
            <a:endParaRPr lang="es-ES" sz="2400" dirty="0"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394DB2-10BC-EBA8-9839-FB610C2E2DC9}"/>
              </a:ext>
            </a:extLst>
          </p:cNvPr>
          <p:cNvSpPr txBox="1"/>
          <p:nvPr/>
        </p:nvSpPr>
        <p:spPr>
          <a:xfrm>
            <a:off x="8275457" y="4751970"/>
            <a:ext cx="3431631" cy="1384995"/>
          </a:xfrm>
          <a:prstGeom prst="rect">
            <a:avLst/>
          </a:prstGeom>
          <a:solidFill>
            <a:srgbClr val="C0F016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800" b="1" dirty="0"/>
              <a:t>Retraso de 7 meses en la inyección de polímeros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D37C85-1971-3273-18F4-A09427F4B58D}"/>
              </a:ext>
            </a:extLst>
          </p:cNvPr>
          <p:cNvSpPr txBox="1"/>
          <p:nvPr/>
        </p:nvSpPr>
        <p:spPr>
          <a:xfrm>
            <a:off x="3963941" y="230502"/>
            <a:ext cx="4706362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highlight>
                  <a:srgbClr val="800080"/>
                </a:highlight>
              </a:rPr>
              <a:t>PRESENCIA DE METANO</a:t>
            </a:r>
          </a:p>
        </p:txBody>
      </p:sp>
      <p:sp>
        <p:nvSpPr>
          <p:cNvPr id="7" name="CuadroTexto 12">
            <a:extLst>
              <a:ext uri="{FF2B5EF4-FFF2-40B4-BE49-F238E27FC236}">
                <a16:creationId xmlns:a16="http://schemas.microsoft.com/office/drawing/2014/main" id="{141D4C36-1108-A9B7-3915-7DAD49342171}"/>
              </a:ext>
            </a:extLst>
          </p:cNvPr>
          <p:cNvSpPr txBox="1"/>
          <p:nvPr/>
        </p:nvSpPr>
        <p:spPr>
          <a:xfrm>
            <a:off x="203132" y="3268938"/>
            <a:ext cx="6938336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s-AR" sz="2400" dirty="0"/>
              <a:t>Derivación de purgas internas a zonas seguras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29DEFC-3419-2F25-2287-9F62B06C6BA0}"/>
              </a:ext>
            </a:extLst>
          </p:cNvPr>
          <p:cNvGrpSpPr/>
          <p:nvPr/>
        </p:nvGrpSpPr>
        <p:grpSpPr>
          <a:xfrm>
            <a:off x="203132" y="2179687"/>
            <a:ext cx="11504702" cy="2503999"/>
            <a:chOff x="203132" y="2179687"/>
            <a:chExt cx="11504702" cy="250399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B281B2F-95CF-DD21-39B9-EF1ED6916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5078" y="2181562"/>
              <a:ext cx="3432756" cy="2502124"/>
            </a:xfrm>
            <a:prstGeom prst="rect">
              <a:avLst/>
            </a:prstGeom>
          </p:spPr>
        </p:pic>
        <p:sp>
          <p:nvSpPr>
            <p:cNvPr id="16" name="CuadroTexto 14">
              <a:extLst>
                <a:ext uri="{FF2B5EF4-FFF2-40B4-BE49-F238E27FC236}">
                  <a16:creationId xmlns:a16="http://schemas.microsoft.com/office/drawing/2014/main" id="{6BE6BB15-95F4-1654-8488-8F33C6FA3202}"/>
                </a:ext>
              </a:extLst>
            </p:cNvPr>
            <p:cNvSpPr txBox="1"/>
            <p:nvPr/>
          </p:nvSpPr>
          <p:spPr>
            <a:xfrm>
              <a:off x="203132" y="2179687"/>
              <a:ext cx="1130684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marL="342900" indent="-342900">
                <a:buFont typeface="Wingdings"/>
                <a:buChar char="q"/>
              </a:pPr>
              <a:r>
                <a:rPr lang="es-AR" sz="2400" dirty="0"/>
                <a:t>Instalación de sensores de medición de metano en PIP</a:t>
              </a:r>
              <a:endParaRPr lang="en-US" dirty="0"/>
            </a:p>
          </p:txBody>
        </p:sp>
      </p:grpSp>
      <p:sp>
        <p:nvSpPr>
          <p:cNvPr id="18" name="CuadroTexto 16">
            <a:extLst>
              <a:ext uri="{FF2B5EF4-FFF2-40B4-BE49-F238E27FC236}">
                <a16:creationId xmlns:a16="http://schemas.microsoft.com/office/drawing/2014/main" id="{952FB290-AF2B-2B10-A05A-F2A1D6A6F6FC}"/>
              </a:ext>
            </a:extLst>
          </p:cNvPr>
          <p:cNvSpPr txBox="1"/>
          <p:nvPr/>
        </p:nvSpPr>
        <p:spPr>
          <a:xfrm>
            <a:off x="203132" y="2738472"/>
            <a:ext cx="10451601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s-AR" sz="2400" dirty="0"/>
              <a:t>Mejora de ventilación en PIP</a:t>
            </a:r>
            <a:endParaRPr lang="en-US" dirty="0"/>
          </a:p>
        </p:txBody>
      </p:sp>
      <p:sp>
        <p:nvSpPr>
          <p:cNvPr id="20" name="CuadroTexto 18">
            <a:extLst>
              <a:ext uri="{FF2B5EF4-FFF2-40B4-BE49-F238E27FC236}">
                <a16:creationId xmlns:a16="http://schemas.microsoft.com/office/drawing/2014/main" id="{72BBE168-03B9-4D71-9401-25159511528F}"/>
              </a:ext>
            </a:extLst>
          </p:cNvPr>
          <p:cNvSpPr txBox="1"/>
          <p:nvPr/>
        </p:nvSpPr>
        <p:spPr>
          <a:xfrm>
            <a:off x="203132" y="3821842"/>
            <a:ext cx="7819237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es-AR" sz="2400" dirty="0"/>
              <a:t>Certificar la anti - explosividad de los equipos involucrados</a:t>
            </a:r>
            <a:endParaRPr lang="es-E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4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87B49F9-10C4-4792-37E9-8B1601CD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102" y="4232954"/>
            <a:ext cx="3044153" cy="228940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EABC89A5-ECC8-0242-7801-4F4859B0D55E}"/>
              </a:ext>
            </a:extLst>
          </p:cNvPr>
          <p:cNvSpPr txBox="1"/>
          <p:nvPr/>
        </p:nvSpPr>
        <p:spPr>
          <a:xfrm>
            <a:off x="378692" y="1589981"/>
            <a:ext cx="1127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400"/>
              <a:t>La degradación del polímero crece en función del aumento de la presión independientemente del diámetro de orificio: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400"/>
              <a:t>Para ΔP menores a 20bar, la degradación fue entre 15y 30%.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400"/>
              <a:t>Para ΔP mayores a 80bar, la degradación superó el 80%.</a:t>
            </a:r>
          </a:p>
          <a:p>
            <a:pPr algn="just"/>
            <a:endParaRPr lang="es-AR" sz="2400"/>
          </a:p>
          <a:p>
            <a:pPr algn="just"/>
            <a:r>
              <a:rPr lang="es-AR" sz="2400" b="1"/>
              <a:t>Según los resultados de laboratorio, se puede inferir que para ΔP entre 30 y 40 bar se supera el 50% de degradación</a:t>
            </a:r>
            <a:endParaRPr lang="es-AR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34AF62-1A47-6FA3-ED5F-BCD09F9502CB}"/>
              </a:ext>
            </a:extLst>
          </p:cNvPr>
          <p:cNvSpPr txBox="1"/>
          <p:nvPr/>
        </p:nvSpPr>
        <p:spPr>
          <a:xfrm>
            <a:off x="5192143" y="219725"/>
            <a:ext cx="2113820" cy="581259"/>
          </a:xfrm>
          <a:prstGeom prst="rect">
            <a:avLst/>
          </a:prstGeom>
          <a:noFill/>
          <a:ln w="9525">
            <a:noFill/>
          </a:ln>
        </p:spPr>
        <p:txBody>
          <a:bodyPr wrap="square" lIns="13499" tIns="13499" rIns="13499" bIns="13499" rtlCol="0">
            <a:spAutoFit/>
          </a:bodyPr>
          <a:lstStyle/>
          <a:p>
            <a:r>
              <a:rPr lang="es-ES" sz="3600" b="1">
                <a:solidFill>
                  <a:schemeClr val="bg1"/>
                </a:solidFill>
                <a:highlight>
                  <a:srgbClr val="800080"/>
                </a:highlight>
              </a:rPr>
              <a:t>YARD TEST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8EDFB2-EF3B-6491-E8C0-EE70DEEE5E0E}"/>
              </a:ext>
            </a:extLst>
          </p:cNvPr>
          <p:cNvSpPr txBox="1"/>
          <p:nvPr/>
        </p:nvSpPr>
        <p:spPr>
          <a:xfrm>
            <a:off x="378692" y="770142"/>
            <a:ext cx="1127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AR" sz="2400"/>
              <a:t>Al inyectar polímero los caudales obtenidos son inferiores a los valores teóricos de cada uno de los orificios para agua.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5FE911-5484-0AC4-1FD3-FD0C0CB7A4CA}"/>
              </a:ext>
            </a:extLst>
          </p:cNvPr>
          <p:cNvGrpSpPr/>
          <p:nvPr/>
        </p:nvGrpSpPr>
        <p:grpSpPr>
          <a:xfrm>
            <a:off x="7430629" y="3841702"/>
            <a:ext cx="4027178" cy="2677656"/>
            <a:chOff x="7430629" y="3841702"/>
            <a:chExt cx="4027178" cy="2677656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7A7D816-0488-282C-3BB0-D54941F41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0629" y="3841702"/>
              <a:ext cx="4027178" cy="267765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7D8D3B-7089-8B99-5C52-4052A737D088}"/>
                </a:ext>
              </a:extLst>
            </p:cNvPr>
            <p:cNvSpPr/>
            <p:nvPr/>
          </p:nvSpPr>
          <p:spPr>
            <a:xfrm>
              <a:off x="9416142" y="4793875"/>
              <a:ext cx="508000" cy="30758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12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65605ab-5472-4488-a01a-c278cfbea39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2A7A93578C8642825F41FC987E932A" ma:contentTypeVersion="14" ma:contentTypeDescription="Crear nuevo documento." ma:contentTypeScope="" ma:versionID="4b8cbb667856649f5e8ee09ef71d97bb">
  <xsd:schema xmlns:xsd="http://www.w3.org/2001/XMLSchema" xmlns:xs="http://www.w3.org/2001/XMLSchema" xmlns:p="http://schemas.microsoft.com/office/2006/metadata/properties" xmlns:ns3="a6a9a7e2-43ad-4edb-8397-fb970fdeeb58" xmlns:ns4="065605ab-5472-4488-a01a-c278cfbea398" targetNamespace="http://schemas.microsoft.com/office/2006/metadata/properties" ma:root="true" ma:fieldsID="22ac1c47c2e36a2b55a3f98cd917d2e1" ns3:_="" ns4:_="">
    <xsd:import namespace="a6a9a7e2-43ad-4edb-8397-fb970fdeeb58"/>
    <xsd:import namespace="065605ab-5472-4488-a01a-c278cfbea3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SearchProperties" minOccurs="0"/>
                <xsd:element ref="ns4:MediaServiceDateTaken" minOccurs="0"/>
                <xsd:element ref="ns4:MediaService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9a7e2-43ad-4edb-8397-fb970fdeeb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605ab-5472-4488-a01a-c278cfbea3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972FA2-BDDC-49B3-8D13-684DAD391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14C4F5-C795-4D92-B2D8-4F2FC4A054F8}">
  <ds:schemaRefs>
    <ds:schemaRef ds:uri="http://schemas.openxmlformats.org/package/2006/metadata/core-properties"/>
    <ds:schemaRef ds:uri="a6a9a7e2-43ad-4edb-8397-fb970fdeeb58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065605ab-5472-4488-a01a-c278cfbea39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71BCE4-1047-48A2-8579-811E176F7FB8}">
  <ds:schemaRefs>
    <ds:schemaRef ds:uri="065605ab-5472-4488-a01a-c278cfbea398"/>
    <ds:schemaRef ds:uri="a6a9a7e2-43ad-4edb-8397-fb970fdeeb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1449</Words>
  <Application>Microsoft Office PowerPoint</Application>
  <PresentationFormat>Panorámica</PresentationFormat>
  <Paragraphs>316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Flama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Gonzalez, Lucas</cp:lastModifiedBy>
  <cp:revision>24</cp:revision>
  <dcterms:created xsi:type="dcterms:W3CDTF">2023-06-09T16:18:01Z</dcterms:created>
  <dcterms:modified xsi:type="dcterms:W3CDTF">2023-11-08T09:39:22Z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0x0101003F2A7A93578C8642825F41FC987E932A</vt:lpwstr>
  </property>
</Properties>
</file>